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xml" ContentType="application/vnd.openxmlformats-officedocument.presentationml.tags+xml"/>
  <Override PartName="/ppt/notesSlides/notesSlide5.xml" ContentType="application/vnd.openxmlformats-officedocument.presentationml.notesSlide+xml"/>
  <Override PartName="/ppt/tags/tag2.xml" ContentType="application/vnd.openxmlformats-officedocument.presentationml.tags+xml"/>
  <Override PartName="/ppt/notesSlides/notesSlide6.xml" ContentType="application/vnd.openxmlformats-officedocument.presentationml.notesSlide+xml"/>
  <Override PartName="/ppt/tags/tag3.xml" ContentType="application/vnd.openxmlformats-officedocument.presentationml.tags+xml"/>
  <Override PartName="/ppt/notesSlides/notesSlide7.xml" ContentType="application/vnd.openxmlformats-officedocument.presentationml.notesSlide+xml"/>
  <Override PartName="/ppt/tags/tag4.xml" ContentType="application/vnd.openxmlformats-officedocument.presentationml.tags+xml"/>
  <Override PartName="/ppt/notesSlides/notesSlide8.xml" ContentType="application/vnd.openxmlformats-officedocument.presentationml.notesSlide+xml"/>
  <Override PartName="/ppt/tags/tag5.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4124" r:id="rId1"/>
  </p:sldMasterIdLst>
  <p:notesMasterIdLst>
    <p:notesMasterId r:id="rId29"/>
  </p:notesMasterIdLst>
  <p:handoutMasterIdLst>
    <p:handoutMasterId r:id="rId30"/>
  </p:handoutMasterIdLst>
  <p:sldIdLst>
    <p:sldId id="256" r:id="rId2"/>
    <p:sldId id="708" r:id="rId3"/>
    <p:sldId id="709" r:id="rId4"/>
    <p:sldId id="480" r:id="rId5"/>
    <p:sldId id="691" r:id="rId6"/>
    <p:sldId id="482" r:id="rId7"/>
    <p:sldId id="715" r:id="rId8"/>
    <p:sldId id="716" r:id="rId9"/>
    <p:sldId id="717" r:id="rId10"/>
    <p:sldId id="705" r:id="rId11"/>
    <p:sldId id="692" r:id="rId12"/>
    <p:sldId id="707" r:id="rId13"/>
    <p:sldId id="718" r:id="rId14"/>
    <p:sldId id="714" r:id="rId15"/>
    <p:sldId id="706" r:id="rId16"/>
    <p:sldId id="719" r:id="rId17"/>
    <p:sldId id="328" r:id="rId18"/>
    <p:sldId id="699" r:id="rId19"/>
    <p:sldId id="700" r:id="rId20"/>
    <p:sldId id="703" r:id="rId21"/>
    <p:sldId id="408" r:id="rId22"/>
    <p:sldId id="435" r:id="rId23"/>
    <p:sldId id="436" r:id="rId24"/>
    <p:sldId id="506" r:id="rId25"/>
    <p:sldId id="437" r:id="rId26"/>
    <p:sldId id="438" r:id="rId27"/>
    <p:sldId id="720" r:id="rId28"/>
  </p:sldIdLst>
  <p:sldSz cx="12192000" cy="6858000"/>
  <p:notesSz cx="7315200" cy="9601200"/>
  <p:embeddedFontLst>
    <p:embeddedFont>
      <p:font typeface="Calibri" panose="020F0502020204030204" pitchFamily="34" charset="0"/>
      <p:regular r:id="rId31"/>
      <p:bold r:id="rId32"/>
      <p:italic r:id="rId33"/>
      <p:boldItalic r:id="rId34"/>
    </p:embeddedFont>
    <p:embeddedFont>
      <p:font typeface="Candara" panose="020E0502030303020204" pitchFamily="34" charset="0"/>
      <p:regular r:id="rId35"/>
      <p:bold r:id="rId36"/>
      <p:italic r:id="rId37"/>
      <p:boldItalic r:id="rId38"/>
    </p:embeddedFont>
    <p:embeddedFont>
      <p:font typeface="Century Gothic" panose="020B0502020202020204" pitchFamily="34" charset="0"/>
      <p:regular r:id="rId39"/>
      <p:bold r:id="rId40"/>
      <p:italic r:id="rId41"/>
      <p:boldItalic r:id="rId42"/>
    </p:embeddedFont>
  </p:embeddedFontLst>
  <p:defaultTextStyle>
    <a:defPPr>
      <a:defRPr lang="en-US"/>
    </a:defPPr>
    <a:lvl1pPr algn="l" rtl="0" eaLnBrk="0" fontAlgn="base" hangingPunct="0">
      <a:spcBef>
        <a:spcPct val="0"/>
      </a:spcBef>
      <a:spcAft>
        <a:spcPct val="0"/>
      </a:spcAft>
      <a:defRPr sz="2800"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800"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800"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800"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800" kern="1200">
        <a:solidFill>
          <a:schemeClr val="tx1"/>
        </a:solidFill>
        <a:latin typeface="Times New Roman" pitchFamily="18" charset="0"/>
        <a:ea typeface="+mn-ea"/>
        <a:cs typeface="+mn-cs"/>
      </a:defRPr>
    </a:lvl5pPr>
    <a:lvl6pPr marL="2286000" algn="l" defTabSz="914400" rtl="0" eaLnBrk="1" latinLnBrk="0" hangingPunct="1">
      <a:defRPr sz="2800" kern="1200">
        <a:solidFill>
          <a:schemeClr val="tx1"/>
        </a:solidFill>
        <a:latin typeface="Times New Roman" pitchFamily="18" charset="0"/>
        <a:ea typeface="+mn-ea"/>
        <a:cs typeface="+mn-cs"/>
      </a:defRPr>
    </a:lvl6pPr>
    <a:lvl7pPr marL="2743200" algn="l" defTabSz="914400" rtl="0" eaLnBrk="1" latinLnBrk="0" hangingPunct="1">
      <a:defRPr sz="2800" kern="1200">
        <a:solidFill>
          <a:schemeClr val="tx1"/>
        </a:solidFill>
        <a:latin typeface="Times New Roman" pitchFamily="18" charset="0"/>
        <a:ea typeface="+mn-ea"/>
        <a:cs typeface="+mn-cs"/>
      </a:defRPr>
    </a:lvl7pPr>
    <a:lvl8pPr marL="3200400" algn="l" defTabSz="914400" rtl="0" eaLnBrk="1" latinLnBrk="0" hangingPunct="1">
      <a:defRPr sz="2800" kern="1200">
        <a:solidFill>
          <a:schemeClr val="tx1"/>
        </a:solidFill>
        <a:latin typeface="Times New Roman" pitchFamily="18" charset="0"/>
        <a:ea typeface="+mn-ea"/>
        <a:cs typeface="+mn-cs"/>
      </a:defRPr>
    </a:lvl8pPr>
    <a:lvl9pPr marL="3657600" algn="l" defTabSz="914400" rtl="0" eaLnBrk="1" latinLnBrk="0" hangingPunct="1">
      <a:defRPr sz="2800" kern="1200">
        <a:solidFill>
          <a:schemeClr val="tx1"/>
        </a:solidFill>
        <a:latin typeface="Times New Roman" pitchFamily="18" charset="0"/>
        <a:ea typeface="+mn-ea"/>
        <a:cs typeface="+mn-cs"/>
      </a:defRPr>
    </a:lvl9pPr>
  </p:defaultTextStyle>
  <p:extLst>
    <p:ext uri="{521415D9-36F7-43E2-AB2F-B90AF26B5E84}">
      <p14:sectionLst xmlns:p14="http://schemas.microsoft.com/office/powerpoint/2010/main">
        <p14:section name="Default Section" id="{F33E2F45-CD92-4FE1-9CBB-4D1C8291F4CA}">
          <p14:sldIdLst>
            <p14:sldId id="256"/>
            <p14:sldId id="708"/>
            <p14:sldId id="709"/>
          </p14:sldIdLst>
        </p14:section>
        <p14:section name="Constant Flow Devices" id="{801464E8-C751-4920-943C-62E23AE84A88}">
          <p14:sldIdLst>
            <p14:sldId id="480"/>
            <p14:sldId id="691"/>
            <p14:sldId id="482"/>
          </p14:sldIdLst>
        </p14:section>
        <p14:section name="Stock Tanks" id="{75AEDD38-2571-41F3-BED4-60B3EA47CDF5}">
          <p14:sldIdLst>
            <p14:sldId id="715"/>
            <p14:sldId id="716"/>
            <p14:sldId id="717"/>
          </p14:sldIdLst>
        </p14:section>
        <p14:section name="CLT" id="{4A34342D-0E29-49F8-B05A-3EE71F252C7E}">
          <p14:sldIdLst>
            <p14:sldId id="705"/>
            <p14:sldId id="692"/>
            <p14:sldId id="707"/>
            <p14:sldId id="718"/>
            <p14:sldId id="714"/>
            <p14:sldId id="706"/>
            <p14:sldId id="719"/>
          </p14:sldIdLst>
        </p14:section>
        <p14:section name="Dose Controller" id="{B9996DE7-5058-4F78-9AD5-47639BF00817}">
          <p14:sldIdLst>
            <p14:sldId id="328"/>
            <p14:sldId id="699"/>
            <p14:sldId id="700"/>
            <p14:sldId id="703"/>
            <p14:sldId id="408"/>
            <p14:sldId id="435"/>
            <p14:sldId id="436"/>
            <p14:sldId id="506"/>
            <p14:sldId id="437"/>
            <p14:sldId id="438"/>
            <p14:sldId id="720"/>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userDrawn="1">
          <p15:clr>
            <a:srgbClr val="A4A3A4"/>
          </p15:clr>
        </p15:guide>
        <p15:guide id="2" pos="2304"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01FF01"/>
    <a:srgbClr val="00005A"/>
    <a:srgbClr val="AC0000"/>
    <a:srgbClr val="0066FF"/>
    <a:srgbClr val="0070C0"/>
    <a:srgbClr val="A50021"/>
    <a:srgbClr val="B52D48"/>
    <a:srgbClr val="FF0000"/>
    <a:srgbClr val="66FF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712" autoAdjust="0"/>
    <p:restoredTop sz="86123" autoAdjust="0"/>
  </p:normalViewPr>
  <p:slideViewPr>
    <p:cSldViewPr snapToGrid="0">
      <p:cViewPr varScale="1">
        <p:scale>
          <a:sx n="108" d="100"/>
          <a:sy n="108" d="100"/>
        </p:scale>
        <p:origin x="474" y="102"/>
      </p:cViewPr>
      <p:guideLst>
        <p:guide orient="horz" pos="2160"/>
        <p:guide pos="2880"/>
      </p:guideLst>
    </p:cSldViewPr>
  </p:slideViewPr>
  <p:outlineViewPr>
    <p:cViewPr>
      <p:scale>
        <a:sx n="33" d="100"/>
        <a:sy n="33" d="100"/>
      </p:scale>
      <p:origin x="0" y="0"/>
    </p:cViewPr>
  </p:outlineViewPr>
  <p:notesTextViewPr>
    <p:cViewPr>
      <p:scale>
        <a:sx n="3" d="2"/>
        <a:sy n="3" d="2"/>
      </p:scale>
      <p:origin x="0" y="0"/>
    </p:cViewPr>
  </p:notesTextViewPr>
  <p:sorterViewPr>
    <p:cViewPr>
      <p:scale>
        <a:sx n="71" d="100"/>
        <a:sy n="71" d="100"/>
      </p:scale>
      <p:origin x="0" y="-3330"/>
    </p:cViewPr>
  </p:sorterViewPr>
  <p:notesViewPr>
    <p:cSldViewPr snapToGrid="0">
      <p:cViewPr varScale="1">
        <p:scale>
          <a:sx n="91" d="100"/>
          <a:sy n="91" d="100"/>
        </p:scale>
        <p:origin x="-3654" y="-114"/>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9.fntdata"/><Relationship Id="rId21" Type="http://schemas.openxmlformats.org/officeDocument/2006/relationships/slide" Target="slides/slide20.xml"/><Relationship Id="rId34" Type="http://schemas.openxmlformats.org/officeDocument/2006/relationships/font" Target="fonts/font4.fntdata"/><Relationship Id="rId42" Type="http://schemas.openxmlformats.org/officeDocument/2006/relationships/font" Target="fonts/font12.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font" Target="fonts/font10.fntdata"/><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fntdata"/><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handoutMaster" Target="handoutMasters/handoutMaster1.xml"/><Relationship Id="rId35" Type="http://schemas.openxmlformats.org/officeDocument/2006/relationships/font" Target="fonts/font5.fntdata"/><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3.fntdata"/><Relationship Id="rId38" Type="http://schemas.openxmlformats.org/officeDocument/2006/relationships/font" Target="fonts/font8.fntdata"/><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font" Target="fonts/font11.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02"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eaLnBrk="1" hangingPunct="1">
              <a:defRPr sz="1300">
                <a:latin typeface="Arial" charset="0"/>
              </a:defRPr>
            </a:lvl1pPr>
          </a:lstStyle>
          <a:p>
            <a:endParaRPr lang="en-US"/>
          </a:p>
        </p:txBody>
      </p:sp>
      <p:sp>
        <p:nvSpPr>
          <p:cNvPr id="51203" name="Rectangle 3"/>
          <p:cNvSpPr>
            <a:spLocks noGrp="1" noChangeArrowheads="1"/>
          </p:cNvSpPr>
          <p:nvPr>
            <p:ph type="dt" sz="quarter" idx="1"/>
          </p:nvPr>
        </p:nvSpPr>
        <p:spPr bwMode="auto">
          <a:xfrm>
            <a:off x="4143375"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eaLnBrk="1" hangingPunct="1">
              <a:defRPr sz="1300">
                <a:latin typeface="Arial" charset="0"/>
              </a:defRPr>
            </a:lvl1pPr>
          </a:lstStyle>
          <a:p>
            <a:endParaRPr lang="en-US"/>
          </a:p>
        </p:txBody>
      </p:sp>
      <p:sp>
        <p:nvSpPr>
          <p:cNvPr id="51204" name="Rectangle 4"/>
          <p:cNvSpPr>
            <a:spLocks noGrp="1" noChangeArrowheads="1"/>
          </p:cNvSpPr>
          <p:nvPr>
            <p:ph type="ftr" sz="quarter" idx="2"/>
          </p:nvPr>
        </p:nvSpPr>
        <p:spPr bwMode="auto">
          <a:xfrm>
            <a:off x="0" y="9120189"/>
            <a:ext cx="5069346"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eaLnBrk="1" hangingPunct="1">
              <a:defRPr sz="1300">
                <a:latin typeface="Arial" charset="0"/>
              </a:defRPr>
            </a:lvl1pPr>
          </a:lstStyle>
          <a:p>
            <a:r>
              <a:rPr lang="en-US" dirty="0"/>
              <a:t>CEE 4540: Sustainable Municipal Drinking Water Treatment</a:t>
            </a:r>
          </a:p>
          <a:p>
            <a:r>
              <a:rPr lang="en-US" dirty="0"/>
              <a:t>Monroe Weber-Shirk</a:t>
            </a:r>
          </a:p>
        </p:txBody>
      </p:sp>
      <p:sp>
        <p:nvSpPr>
          <p:cNvPr id="51205" name="Rectangle 5"/>
          <p:cNvSpPr>
            <a:spLocks noGrp="1" noChangeArrowheads="1"/>
          </p:cNvSpPr>
          <p:nvPr>
            <p:ph type="sldNum" sz="quarter" idx="3"/>
          </p:nvPr>
        </p:nvSpPr>
        <p:spPr bwMode="auto">
          <a:xfrm>
            <a:off x="4143375" y="9120189"/>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eaLnBrk="1" hangingPunct="1">
              <a:defRPr sz="1300">
                <a:latin typeface="Arial" charset="0"/>
              </a:defRPr>
            </a:lvl1pPr>
          </a:lstStyle>
          <a:p>
            <a:fld id="{1882DB59-4738-4F5C-B45C-D8E3B93F0E1F}" type="slidenum">
              <a:rPr lang="en-US"/>
              <a:pPr/>
              <a:t>‹#›</a:t>
            </a:fld>
            <a:endParaRPr lang="en-US"/>
          </a:p>
        </p:txBody>
      </p:sp>
    </p:spTree>
    <p:extLst>
      <p:ext uri="{BB962C8B-B14F-4D97-AF65-F5344CB8AC3E}">
        <p14:creationId xmlns:p14="http://schemas.microsoft.com/office/powerpoint/2010/main" val="151183667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8914"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eaLnBrk="1" hangingPunct="1">
              <a:defRPr sz="1300">
                <a:latin typeface="Arial" charset="0"/>
              </a:defRPr>
            </a:lvl1pPr>
          </a:lstStyle>
          <a:p>
            <a:endParaRPr lang="en-US"/>
          </a:p>
        </p:txBody>
      </p:sp>
      <p:sp>
        <p:nvSpPr>
          <p:cNvPr id="38915" name="Rectangle 3"/>
          <p:cNvSpPr>
            <a:spLocks noGrp="1" noChangeArrowheads="1"/>
          </p:cNvSpPr>
          <p:nvPr>
            <p:ph type="dt" idx="1"/>
          </p:nvPr>
        </p:nvSpPr>
        <p:spPr bwMode="auto">
          <a:xfrm>
            <a:off x="4143375"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eaLnBrk="1" hangingPunct="1">
              <a:defRPr sz="1300">
                <a:latin typeface="Arial" charset="0"/>
              </a:defRPr>
            </a:lvl1pPr>
          </a:lstStyle>
          <a:p>
            <a:endParaRPr lang="en-US"/>
          </a:p>
        </p:txBody>
      </p:sp>
      <p:sp>
        <p:nvSpPr>
          <p:cNvPr id="38916" name="Rectangle 4"/>
          <p:cNvSpPr>
            <a:spLocks noGrp="1" noRot="1" noChangeAspect="1" noChangeArrowheads="1" noTextEdit="1"/>
          </p:cNvSpPr>
          <p:nvPr>
            <p:ph type="sldImg" idx="2"/>
          </p:nvPr>
        </p:nvSpPr>
        <p:spPr bwMode="auto">
          <a:xfrm>
            <a:off x="1257300" y="720725"/>
            <a:ext cx="4800600" cy="3600450"/>
          </a:xfrm>
          <a:prstGeom prst="rect">
            <a:avLst/>
          </a:prstGeom>
          <a:noFill/>
          <a:ln w="9525">
            <a:solidFill>
              <a:srgbClr val="000000"/>
            </a:solidFill>
            <a:miter lim="800000"/>
            <a:headEnd/>
            <a:tailEnd/>
          </a:ln>
          <a:effectLst/>
        </p:spPr>
      </p:sp>
      <p:sp>
        <p:nvSpPr>
          <p:cNvPr id="38917" name="Rectangle 5"/>
          <p:cNvSpPr>
            <a:spLocks noGrp="1" noChangeArrowheads="1"/>
          </p:cNvSpPr>
          <p:nvPr>
            <p:ph type="body" sz="quarter" idx="3"/>
          </p:nvPr>
        </p:nvSpPr>
        <p:spPr bwMode="auto">
          <a:xfrm>
            <a:off x="731839" y="4560889"/>
            <a:ext cx="5851525" cy="4319587"/>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8918" name="Rectangle 6"/>
          <p:cNvSpPr>
            <a:spLocks noGrp="1" noChangeArrowheads="1"/>
          </p:cNvSpPr>
          <p:nvPr>
            <p:ph type="ftr" sz="quarter" idx="4"/>
          </p:nvPr>
        </p:nvSpPr>
        <p:spPr bwMode="auto">
          <a:xfrm>
            <a:off x="0" y="9120189"/>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eaLnBrk="1" hangingPunct="1">
              <a:defRPr sz="1300">
                <a:latin typeface="Arial" charset="0"/>
              </a:defRPr>
            </a:lvl1pPr>
          </a:lstStyle>
          <a:p>
            <a:endParaRPr lang="en-US"/>
          </a:p>
        </p:txBody>
      </p:sp>
      <p:sp>
        <p:nvSpPr>
          <p:cNvPr id="38919" name="Rectangle 7"/>
          <p:cNvSpPr>
            <a:spLocks noGrp="1" noChangeArrowheads="1"/>
          </p:cNvSpPr>
          <p:nvPr>
            <p:ph type="sldNum" sz="quarter" idx="5"/>
          </p:nvPr>
        </p:nvSpPr>
        <p:spPr bwMode="auto">
          <a:xfrm>
            <a:off x="4143375" y="9120189"/>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eaLnBrk="1" hangingPunct="1">
              <a:defRPr sz="1300">
                <a:latin typeface="Arial" charset="0"/>
              </a:defRPr>
            </a:lvl1pPr>
          </a:lstStyle>
          <a:p>
            <a:fld id="{62E679DB-9C16-4532-959D-C87E42B408FA}" type="slidenum">
              <a:rPr lang="en-US"/>
              <a:pPr/>
              <a:t>‹#›</a:t>
            </a:fld>
            <a:endParaRPr lang="en-US"/>
          </a:p>
        </p:txBody>
      </p:sp>
    </p:spTree>
    <p:extLst>
      <p:ext uri="{BB962C8B-B14F-4D97-AF65-F5344CB8AC3E}">
        <p14:creationId xmlns:p14="http://schemas.microsoft.com/office/powerpoint/2010/main" val="4275400143"/>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47EB952-7583-4768-A353-B79934501011}" type="slidenum">
              <a:rPr lang="en-US"/>
              <a:pPr/>
              <a:t>1</a:t>
            </a:fld>
            <a:endParaRPr lang="en-US"/>
          </a:p>
        </p:txBody>
      </p:sp>
      <p:sp>
        <p:nvSpPr>
          <p:cNvPr id="74754" name="Rectangle 2"/>
          <p:cNvSpPr>
            <a:spLocks noGrp="1" noRot="1" noChangeAspect="1" noChangeArrowheads="1" noTextEdit="1"/>
          </p:cNvSpPr>
          <p:nvPr>
            <p:ph type="sldImg"/>
          </p:nvPr>
        </p:nvSpPr>
        <p:spPr>
          <a:xfrm>
            <a:off x="457200" y="720725"/>
            <a:ext cx="6400800" cy="3600450"/>
          </a:xfrm>
          <a:ln/>
        </p:spPr>
      </p:sp>
      <p:sp>
        <p:nvSpPr>
          <p:cNvPr id="74755"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001EF722-B27E-472F-8B9D-15BA3099CF42}" type="slidenum">
              <a:rPr lang="en-US" smtClean="0">
                <a:solidFill>
                  <a:prstClr val="black"/>
                </a:solidFill>
              </a:rPr>
              <a:pPr/>
              <a:t>26</a:t>
            </a:fld>
            <a:endParaRPr lang="en-US">
              <a:solidFill>
                <a:prstClr val="black"/>
              </a:solidFill>
            </a:endParaRPr>
          </a:p>
        </p:txBody>
      </p:sp>
      <p:sp>
        <p:nvSpPr>
          <p:cNvPr id="50179" name="Rectangle 2"/>
          <p:cNvSpPr>
            <a:spLocks noGrp="1" noRot="1" noChangeAspect="1" noChangeArrowheads="1" noTextEdit="1"/>
          </p:cNvSpPr>
          <p:nvPr>
            <p:ph type="sldImg"/>
          </p:nvPr>
        </p:nvSpPr>
        <p:spPr>
          <a:xfrm>
            <a:off x="457200" y="720725"/>
            <a:ext cx="6400800" cy="3600450"/>
          </a:xfrm>
          <a:ln/>
        </p:spPr>
      </p:sp>
      <p:sp>
        <p:nvSpPr>
          <p:cNvPr id="50180" name="Rectangle 3"/>
          <p:cNvSpPr>
            <a:spLocks noGrp="1" noChangeArrowheads="1"/>
          </p:cNvSpPr>
          <p:nvPr>
            <p:ph type="body" idx="1"/>
          </p:nvPr>
        </p:nvSpPr>
        <p:spPr>
          <a:noFill/>
          <a:ln/>
        </p:spPr>
        <p:txBody>
          <a:bodyPr/>
          <a:lstStyle/>
          <a:p>
            <a:pPr eaLnBrk="1" hangingPunct="1"/>
            <a:endParaRPr lang="es-HN"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2E679DB-9C16-4532-959D-C87E42B408FA}" type="slidenum">
              <a:rPr lang="en-US" smtClean="0"/>
              <a:pPr/>
              <a:t>5</a:t>
            </a:fld>
            <a:endParaRPr lang="en-US"/>
          </a:p>
        </p:txBody>
      </p:sp>
    </p:spTree>
    <p:extLst>
      <p:ext uri="{BB962C8B-B14F-4D97-AF65-F5344CB8AC3E}">
        <p14:creationId xmlns:p14="http://schemas.microsoft.com/office/powerpoint/2010/main" val="23182002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2E679DB-9C16-4532-959D-C87E42B408FA}" type="slidenum">
              <a:rPr lang="en-US" smtClean="0"/>
              <a:pPr/>
              <a:t>15</a:t>
            </a:fld>
            <a:endParaRPr lang="en-US"/>
          </a:p>
        </p:txBody>
      </p:sp>
    </p:spTree>
    <p:extLst>
      <p:ext uri="{BB962C8B-B14F-4D97-AF65-F5344CB8AC3E}">
        <p14:creationId xmlns:p14="http://schemas.microsoft.com/office/powerpoint/2010/main" val="19930700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4EB9046-4500-4455-BB99-82940B7DEE49}" type="slidenum">
              <a:rPr lang="en-US"/>
              <a:pPr/>
              <a:t>17</a:t>
            </a:fld>
            <a:endParaRPr lang="en-US"/>
          </a:p>
        </p:txBody>
      </p:sp>
      <p:sp>
        <p:nvSpPr>
          <p:cNvPr id="209922" name="Rectangle 2"/>
          <p:cNvSpPr>
            <a:spLocks noGrp="1" noRot="1" noChangeAspect="1" noChangeArrowheads="1" noTextEdit="1"/>
          </p:cNvSpPr>
          <p:nvPr>
            <p:ph type="sldImg"/>
          </p:nvPr>
        </p:nvSpPr>
        <p:spPr>
          <a:xfrm>
            <a:off x="457200" y="720725"/>
            <a:ext cx="6400800" cy="3600450"/>
          </a:xfrm>
          <a:ln/>
        </p:spPr>
      </p:sp>
      <p:sp>
        <p:nvSpPr>
          <p:cNvPr id="20992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001EF722-B27E-472F-8B9D-15BA3099CF42}" type="slidenum">
              <a:rPr lang="en-US" smtClean="0"/>
              <a:pPr/>
              <a:t>21</a:t>
            </a:fld>
            <a:endParaRPr lang="en-US"/>
          </a:p>
        </p:txBody>
      </p:sp>
      <p:sp>
        <p:nvSpPr>
          <p:cNvPr id="50179" name="Rectangle 2"/>
          <p:cNvSpPr>
            <a:spLocks noGrp="1" noRot="1" noChangeAspect="1" noChangeArrowheads="1" noTextEdit="1"/>
          </p:cNvSpPr>
          <p:nvPr>
            <p:ph type="sldImg"/>
          </p:nvPr>
        </p:nvSpPr>
        <p:spPr>
          <a:xfrm>
            <a:off x="457200" y="720725"/>
            <a:ext cx="6400800" cy="3600450"/>
          </a:xfrm>
          <a:ln/>
        </p:spPr>
      </p:sp>
      <p:sp>
        <p:nvSpPr>
          <p:cNvPr id="50180" name="Rectangle 3"/>
          <p:cNvSpPr>
            <a:spLocks noGrp="1" noChangeArrowheads="1"/>
          </p:cNvSpPr>
          <p:nvPr>
            <p:ph type="body" idx="1"/>
          </p:nvPr>
        </p:nvSpPr>
        <p:spPr>
          <a:noFill/>
          <a:ln/>
        </p:spPr>
        <p:txBody>
          <a:bodyPr/>
          <a:lstStyle/>
          <a:p>
            <a:pPr eaLnBrk="1" hangingPunct="1"/>
            <a:endParaRPr lang="es-HN" dirty="0"/>
          </a:p>
          <a:p>
            <a:pPr eaLnBrk="1" hangingPunct="1"/>
            <a:r>
              <a:rPr lang="es-HN" dirty="0" err="1"/>
              <a:t>This</a:t>
            </a:r>
            <a:r>
              <a:rPr lang="es-HN" dirty="0"/>
              <a:t> </a:t>
            </a:r>
            <a:r>
              <a:rPr lang="es-HN" dirty="0" err="1"/>
              <a:t>is</a:t>
            </a:r>
            <a:r>
              <a:rPr lang="es-HN" dirty="0"/>
              <a:t> a </a:t>
            </a:r>
            <a:r>
              <a:rPr lang="es-HN" dirty="0" err="1"/>
              <a:t>basic</a:t>
            </a:r>
            <a:r>
              <a:rPr lang="es-HN" dirty="0"/>
              <a:t> </a:t>
            </a:r>
            <a:r>
              <a:rPr lang="es-HN" dirty="0" err="1"/>
              <a:t>schematic</a:t>
            </a:r>
            <a:r>
              <a:rPr lang="es-HN" dirty="0"/>
              <a:t> of </a:t>
            </a:r>
            <a:r>
              <a:rPr lang="es-HN" dirty="0" err="1"/>
              <a:t>what</a:t>
            </a:r>
            <a:r>
              <a:rPr lang="es-HN" dirty="0"/>
              <a:t> </a:t>
            </a:r>
            <a:r>
              <a:rPr lang="es-HN" dirty="0" err="1"/>
              <a:t>research</a:t>
            </a:r>
            <a:r>
              <a:rPr lang="es-HN" dirty="0"/>
              <a:t> and </a:t>
            </a:r>
            <a:r>
              <a:rPr lang="es-HN" dirty="0" err="1"/>
              <a:t>design</a:t>
            </a:r>
            <a:r>
              <a:rPr lang="es-HN" dirty="0"/>
              <a:t> </a:t>
            </a:r>
            <a:r>
              <a:rPr lang="es-HN" dirty="0" err="1"/>
              <a:t>teams</a:t>
            </a:r>
            <a:r>
              <a:rPr lang="es-HN" dirty="0"/>
              <a:t> </a:t>
            </a:r>
            <a:r>
              <a:rPr lang="es-HN" dirty="0" err="1"/>
              <a:t>have</a:t>
            </a:r>
            <a:r>
              <a:rPr lang="es-HN" dirty="0"/>
              <a:t> come up </a:t>
            </a:r>
            <a:r>
              <a:rPr lang="es-HN" dirty="0" err="1"/>
              <a:t>with</a:t>
            </a:r>
            <a:r>
              <a:rPr lang="es-HN" dirty="0"/>
              <a:t> after </a:t>
            </a:r>
            <a:r>
              <a:rPr lang="es-HN" dirty="0" err="1"/>
              <a:t>many</a:t>
            </a:r>
            <a:r>
              <a:rPr lang="es-HN" dirty="0"/>
              <a:t> </a:t>
            </a:r>
            <a:r>
              <a:rPr lang="es-HN" dirty="0" err="1"/>
              <a:t>years</a:t>
            </a:r>
            <a:r>
              <a:rPr lang="es-HN" dirty="0"/>
              <a:t> of </a:t>
            </a:r>
            <a:r>
              <a:rPr lang="es-HN" dirty="0" err="1"/>
              <a:t>work</a:t>
            </a:r>
            <a:r>
              <a:rPr lang="es-HN" dirty="0"/>
              <a:t>. </a:t>
            </a:r>
            <a:r>
              <a:rPr lang="es-HN" dirty="0" err="1"/>
              <a:t>The</a:t>
            </a:r>
            <a:r>
              <a:rPr lang="es-HN" dirty="0"/>
              <a:t> stock </a:t>
            </a:r>
            <a:r>
              <a:rPr lang="es-HN" dirty="0" err="1"/>
              <a:t>tank</a:t>
            </a:r>
            <a:r>
              <a:rPr lang="es-HN" dirty="0"/>
              <a:t> </a:t>
            </a:r>
            <a:r>
              <a:rPr lang="es-HN" dirty="0" err="1"/>
              <a:t>holds</a:t>
            </a:r>
            <a:r>
              <a:rPr lang="es-HN" dirty="0"/>
              <a:t> a stock </a:t>
            </a:r>
            <a:r>
              <a:rPr lang="es-HN" dirty="0" err="1"/>
              <a:t>chemical</a:t>
            </a:r>
            <a:r>
              <a:rPr lang="es-HN" dirty="0"/>
              <a:t> </a:t>
            </a:r>
            <a:r>
              <a:rPr lang="es-HN" dirty="0" err="1"/>
              <a:t>solution</a:t>
            </a:r>
            <a:r>
              <a:rPr lang="es-HN" dirty="0"/>
              <a:t> </a:t>
            </a:r>
            <a:r>
              <a:rPr lang="es-HN" dirty="0" err="1"/>
              <a:t>which</a:t>
            </a:r>
            <a:r>
              <a:rPr lang="es-HN" dirty="0"/>
              <a:t> </a:t>
            </a:r>
            <a:r>
              <a:rPr lang="es-HN" dirty="0" err="1"/>
              <a:t>is</a:t>
            </a:r>
            <a:r>
              <a:rPr lang="es-HN" dirty="0"/>
              <a:t> </a:t>
            </a:r>
            <a:r>
              <a:rPr lang="es-HN" dirty="0" err="1"/>
              <a:t>connected</a:t>
            </a:r>
            <a:r>
              <a:rPr lang="es-HN" dirty="0"/>
              <a:t> </a:t>
            </a:r>
            <a:r>
              <a:rPr lang="es-HN" dirty="0" err="1"/>
              <a:t>to</a:t>
            </a:r>
            <a:r>
              <a:rPr lang="es-HN" dirty="0"/>
              <a:t> a </a:t>
            </a:r>
            <a:r>
              <a:rPr lang="es-HN" dirty="0" err="1"/>
              <a:t>constant</a:t>
            </a:r>
            <a:r>
              <a:rPr lang="es-HN" dirty="0"/>
              <a:t> head </a:t>
            </a:r>
            <a:r>
              <a:rPr lang="es-HN" dirty="0" err="1"/>
              <a:t>tank</a:t>
            </a:r>
            <a:r>
              <a:rPr lang="es-HN" dirty="0"/>
              <a:t>. </a:t>
            </a:r>
            <a:r>
              <a:rPr lang="es-HN" dirty="0" err="1"/>
              <a:t>The</a:t>
            </a:r>
            <a:r>
              <a:rPr lang="es-HN" dirty="0"/>
              <a:t> </a:t>
            </a:r>
            <a:r>
              <a:rPr lang="es-HN" dirty="0" err="1"/>
              <a:t>constant</a:t>
            </a:r>
            <a:r>
              <a:rPr lang="es-HN" dirty="0"/>
              <a:t> head </a:t>
            </a:r>
            <a:r>
              <a:rPr lang="es-HN" dirty="0" err="1"/>
              <a:t>tank</a:t>
            </a:r>
            <a:r>
              <a:rPr lang="es-HN" dirty="0"/>
              <a:t> </a:t>
            </a:r>
            <a:r>
              <a:rPr lang="es-HN" dirty="0" err="1"/>
              <a:t>is</a:t>
            </a:r>
            <a:r>
              <a:rPr lang="es-HN" dirty="0"/>
              <a:t> </a:t>
            </a:r>
            <a:r>
              <a:rPr lang="es-HN" dirty="0" err="1"/>
              <a:t>regulated</a:t>
            </a:r>
            <a:r>
              <a:rPr lang="es-HN" dirty="0"/>
              <a:t> </a:t>
            </a:r>
            <a:r>
              <a:rPr lang="es-HN" dirty="0" err="1"/>
              <a:t>by</a:t>
            </a:r>
            <a:r>
              <a:rPr lang="es-HN" dirty="0"/>
              <a:t> a </a:t>
            </a:r>
            <a:r>
              <a:rPr lang="es-HN" dirty="0" err="1"/>
              <a:t>float</a:t>
            </a:r>
            <a:r>
              <a:rPr lang="es-HN" dirty="0"/>
              <a:t> </a:t>
            </a:r>
            <a:r>
              <a:rPr lang="es-HN" dirty="0" err="1"/>
              <a:t>valve</a:t>
            </a:r>
            <a:r>
              <a:rPr lang="es-HN" dirty="0"/>
              <a:t> </a:t>
            </a:r>
            <a:r>
              <a:rPr lang="es-HN" dirty="0" err="1"/>
              <a:t>which</a:t>
            </a:r>
            <a:r>
              <a:rPr lang="es-HN" dirty="0"/>
              <a:t> </a:t>
            </a:r>
            <a:r>
              <a:rPr lang="es-HN" dirty="0" err="1"/>
              <a:t>keeps</a:t>
            </a:r>
            <a:r>
              <a:rPr lang="es-HN" dirty="0"/>
              <a:t> </a:t>
            </a:r>
            <a:r>
              <a:rPr lang="es-HN" dirty="0" err="1"/>
              <a:t>the</a:t>
            </a:r>
            <a:r>
              <a:rPr lang="es-HN" dirty="0"/>
              <a:t> </a:t>
            </a:r>
            <a:r>
              <a:rPr lang="es-HN" dirty="0" err="1"/>
              <a:t>chemical</a:t>
            </a:r>
            <a:r>
              <a:rPr lang="es-HN" dirty="0"/>
              <a:t> </a:t>
            </a:r>
            <a:r>
              <a:rPr lang="es-HN" dirty="0" err="1"/>
              <a:t>depth</a:t>
            </a:r>
            <a:r>
              <a:rPr lang="es-HN" dirty="0"/>
              <a:t> </a:t>
            </a:r>
            <a:r>
              <a:rPr lang="es-HN" dirty="0" err="1"/>
              <a:t>constant</a:t>
            </a:r>
            <a:r>
              <a:rPr lang="es-HN" dirty="0"/>
              <a:t>. A </a:t>
            </a:r>
            <a:r>
              <a:rPr lang="es-HN" dirty="0" err="1"/>
              <a:t>large</a:t>
            </a:r>
            <a:r>
              <a:rPr lang="es-HN" dirty="0"/>
              <a:t> </a:t>
            </a:r>
            <a:r>
              <a:rPr lang="es-HN" dirty="0" err="1"/>
              <a:t>diameter</a:t>
            </a:r>
            <a:r>
              <a:rPr lang="es-HN" dirty="0"/>
              <a:t> </a:t>
            </a:r>
            <a:r>
              <a:rPr lang="es-HN" dirty="0" err="1"/>
              <a:t>tube</a:t>
            </a:r>
            <a:r>
              <a:rPr lang="es-HN" dirty="0"/>
              <a:t> leads </a:t>
            </a:r>
            <a:r>
              <a:rPr lang="es-HN" dirty="0" err="1"/>
              <a:t>from</a:t>
            </a:r>
            <a:r>
              <a:rPr lang="es-HN" dirty="0"/>
              <a:t> </a:t>
            </a:r>
            <a:r>
              <a:rPr lang="es-HN" dirty="0" err="1"/>
              <a:t>the</a:t>
            </a:r>
            <a:r>
              <a:rPr lang="es-HN" dirty="0"/>
              <a:t> stock </a:t>
            </a:r>
            <a:r>
              <a:rPr lang="es-HN" dirty="0" err="1"/>
              <a:t>tank</a:t>
            </a:r>
            <a:r>
              <a:rPr lang="es-HN" dirty="0"/>
              <a:t> </a:t>
            </a:r>
            <a:r>
              <a:rPr lang="es-HN" dirty="0" err="1"/>
              <a:t>to</a:t>
            </a:r>
            <a:r>
              <a:rPr lang="es-HN" dirty="0"/>
              <a:t> </a:t>
            </a:r>
            <a:r>
              <a:rPr lang="es-HN" dirty="0" err="1"/>
              <a:t>one</a:t>
            </a:r>
            <a:r>
              <a:rPr lang="es-HN" dirty="0"/>
              <a:t> </a:t>
            </a:r>
            <a:r>
              <a:rPr lang="es-HN" dirty="0" err="1"/>
              <a:t>or</a:t>
            </a:r>
            <a:r>
              <a:rPr lang="es-HN" dirty="0"/>
              <a:t> more </a:t>
            </a:r>
            <a:r>
              <a:rPr lang="es-HN" dirty="0" err="1"/>
              <a:t>small</a:t>
            </a:r>
            <a:r>
              <a:rPr lang="es-HN" baseline="0" dirty="0"/>
              <a:t> </a:t>
            </a:r>
            <a:r>
              <a:rPr lang="es-HN" baseline="0" dirty="0" err="1"/>
              <a:t>diameter</a:t>
            </a:r>
            <a:r>
              <a:rPr lang="es-HN" baseline="0" dirty="0"/>
              <a:t> </a:t>
            </a:r>
            <a:r>
              <a:rPr lang="es-HN" baseline="0" dirty="0" err="1"/>
              <a:t>long</a:t>
            </a:r>
            <a:r>
              <a:rPr lang="es-HN" baseline="0" dirty="0"/>
              <a:t> </a:t>
            </a:r>
            <a:r>
              <a:rPr lang="es-HN" baseline="0" dirty="0" err="1"/>
              <a:t>straight</a:t>
            </a:r>
            <a:r>
              <a:rPr lang="es-HN" baseline="0" dirty="0"/>
              <a:t> </a:t>
            </a:r>
            <a:r>
              <a:rPr lang="es-HN" baseline="0" dirty="0" err="1"/>
              <a:t>dosing</a:t>
            </a:r>
            <a:r>
              <a:rPr lang="es-HN" baseline="0" dirty="0"/>
              <a:t> </a:t>
            </a:r>
            <a:r>
              <a:rPr lang="es-HN" baseline="0" dirty="0" err="1"/>
              <a:t>tubes</a:t>
            </a:r>
            <a:r>
              <a:rPr lang="es-HN" baseline="0" dirty="0"/>
              <a:t>. A </a:t>
            </a:r>
            <a:r>
              <a:rPr lang="es-HN" baseline="0" dirty="0" err="1"/>
              <a:t>large</a:t>
            </a:r>
            <a:r>
              <a:rPr lang="es-HN" baseline="0" dirty="0"/>
              <a:t> </a:t>
            </a:r>
            <a:r>
              <a:rPr lang="es-HN" baseline="0" dirty="0" err="1"/>
              <a:t>diameter</a:t>
            </a:r>
            <a:r>
              <a:rPr lang="es-HN" baseline="0" dirty="0"/>
              <a:t> flexible leads</a:t>
            </a:r>
            <a:r>
              <a:rPr lang="es-HN" dirty="0"/>
              <a:t> </a:t>
            </a:r>
            <a:r>
              <a:rPr lang="es-HN" dirty="0" err="1"/>
              <a:t>to</a:t>
            </a:r>
            <a:r>
              <a:rPr lang="es-HN" dirty="0"/>
              <a:t> a </a:t>
            </a:r>
            <a:r>
              <a:rPr lang="es-HN" dirty="0" err="1"/>
              <a:t>drop</a:t>
            </a:r>
            <a:r>
              <a:rPr lang="es-HN" dirty="0"/>
              <a:t> </a:t>
            </a:r>
            <a:r>
              <a:rPr lang="es-HN" dirty="0" err="1"/>
              <a:t>tube</a:t>
            </a:r>
            <a:r>
              <a:rPr lang="es-HN" dirty="0"/>
              <a:t> </a:t>
            </a:r>
            <a:r>
              <a:rPr lang="es-HN" dirty="0" err="1"/>
              <a:t>with</a:t>
            </a:r>
            <a:r>
              <a:rPr lang="es-HN" dirty="0"/>
              <a:t> “open </a:t>
            </a:r>
            <a:r>
              <a:rPr lang="es-HN" dirty="0" err="1"/>
              <a:t>channel</a:t>
            </a:r>
            <a:r>
              <a:rPr lang="es-HN" dirty="0"/>
              <a:t> </a:t>
            </a:r>
            <a:r>
              <a:rPr lang="es-HN" dirty="0" err="1"/>
              <a:t>super</a:t>
            </a:r>
            <a:r>
              <a:rPr lang="es-HN" dirty="0"/>
              <a:t> </a:t>
            </a:r>
            <a:r>
              <a:rPr lang="es-HN" dirty="0" err="1"/>
              <a:t>critical</a:t>
            </a:r>
            <a:r>
              <a:rPr lang="es-HN" dirty="0"/>
              <a:t> </a:t>
            </a:r>
            <a:r>
              <a:rPr lang="es-HN" dirty="0" err="1"/>
              <a:t>flow</a:t>
            </a:r>
            <a:r>
              <a:rPr lang="es-HN" dirty="0"/>
              <a:t>”, </a:t>
            </a:r>
            <a:r>
              <a:rPr lang="es-HN" dirty="0" err="1"/>
              <a:t>where</a:t>
            </a:r>
            <a:r>
              <a:rPr lang="es-HN" dirty="0"/>
              <a:t> </a:t>
            </a:r>
            <a:r>
              <a:rPr lang="es-HN" dirty="0" err="1"/>
              <a:t>the</a:t>
            </a:r>
            <a:r>
              <a:rPr lang="es-HN" dirty="0"/>
              <a:t> </a:t>
            </a:r>
            <a:r>
              <a:rPr lang="es-HN" dirty="0" err="1"/>
              <a:t>chemical</a:t>
            </a:r>
            <a:r>
              <a:rPr lang="es-HN" dirty="0"/>
              <a:t> </a:t>
            </a:r>
            <a:r>
              <a:rPr lang="es-HN" dirty="0" err="1"/>
              <a:t>flows</a:t>
            </a:r>
            <a:r>
              <a:rPr lang="es-HN" dirty="0"/>
              <a:t> </a:t>
            </a:r>
            <a:r>
              <a:rPr lang="es-HN" dirty="0" err="1"/>
              <a:t>to</a:t>
            </a:r>
            <a:r>
              <a:rPr lang="es-HN" dirty="0"/>
              <a:t> </a:t>
            </a:r>
            <a:r>
              <a:rPr lang="es-HN" dirty="0" err="1"/>
              <a:t>be</a:t>
            </a:r>
            <a:r>
              <a:rPr lang="es-HN" dirty="0"/>
              <a:t> </a:t>
            </a:r>
            <a:r>
              <a:rPr lang="es-HN" dirty="0" err="1"/>
              <a:t>added</a:t>
            </a:r>
            <a:r>
              <a:rPr lang="es-HN" dirty="0"/>
              <a:t> </a:t>
            </a:r>
            <a:r>
              <a:rPr lang="es-HN" dirty="0" err="1"/>
              <a:t>to</a:t>
            </a:r>
            <a:r>
              <a:rPr lang="es-HN" dirty="0"/>
              <a:t> </a:t>
            </a:r>
            <a:r>
              <a:rPr lang="es-HN" dirty="0" err="1"/>
              <a:t>the</a:t>
            </a:r>
            <a:r>
              <a:rPr lang="es-HN" dirty="0"/>
              <a:t> </a:t>
            </a:r>
            <a:r>
              <a:rPr lang="es-HN" dirty="0" err="1"/>
              <a:t>plant’s</a:t>
            </a:r>
            <a:r>
              <a:rPr lang="es-HN" dirty="0"/>
              <a:t> </a:t>
            </a:r>
            <a:r>
              <a:rPr lang="es-HN" dirty="0" err="1"/>
              <a:t>influent</a:t>
            </a:r>
            <a:r>
              <a:rPr lang="es-HN" dirty="0"/>
              <a:t> </a:t>
            </a:r>
            <a:r>
              <a:rPr lang="es-HN" dirty="0" err="1"/>
              <a:t>water</a:t>
            </a:r>
            <a:r>
              <a:rPr lang="es-HN" dirty="0"/>
              <a:t>. </a:t>
            </a:r>
            <a:r>
              <a:rPr lang="es-HN" dirty="0" err="1"/>
              <a:t>The</a:t>
            </a:r>
            <a:r>
              <a:rPr lang="es-HN" dirty="0"/>
              <a:t> </a:t>
            </a:r>
            <a:r>
              <a:rPr lang="es-HN" dirty="0" err="1"/>
              <a:t>drop</a:t>
            </a:r>
            <a:r>
              <a:rPr lang="es-HN" dirty="0"/>
              <a:t> </a:t>
            </a:r>
            <a:r>
              <a:rPr lang="es-HN" dirty="0" err="1"/>
              <a:t>tube</a:t>
            </a:r>
            <a:r>
              <a:rPr lang="es-HN" dirty="0"/>
              <a:t> </a:t>
            </a:r>
            <a:r>
              <a:rPr lang="es-HN" dirty="0" err="1"/>
              <a:t>is</a:t>
            </a:r>
            <a:r>
              <a:rPr lang="es-HN" dirty="0"/>
              <a:t> </a:t>
            </a:r>
            <a:r>
              <a:rPr lang="es-HN" dirty="0" err="1"/>
              <a:t>connected</a:t>
            </a:r>
            <a:r>
              <a:rPr lang="es-HN" dirty="0"/>
              <a:t> </a:t>
            </a:r>
            <a:r>
              <a:rPr lang="es-HN" dirty="0" err="1"/>
              <a:t>to</a:t>
            </a:r>
            <a:r>
              <a:rPr lang="es-HN" dirty="0"/>
              <a:t> a </a:t>
            </a:r>
            <a:r>
              <a:rPr lang="es-HN" dirty="0" err="1"/>
              <a:t>lever</a:t>
            </a:r>
            <a:r>
              <a:rPr lang="es-HN" dirty="0"/>
              <a:t> </a:t>
            </a:r>
            <a:r>
              <a:rPr lang="es-HN" dirty="0" err="1"/>
              <a:t>via</a:t>
            </a:r>
            <a:r>
              <a:rPr lang="es-HN" dirty="0"/>
              <a:t> a slider. </a:t>
            </a:r>
            <a:r>
              <a:rPr lang="es-HN" dirty="0" err="1"/>
              <a:t>The</a:t>
            </a:r>
            <a:r>
              <a:rPr lang="es-HN" dirty="0"/>
              <a:t> </a:t>
            </a:r>
            <a:r>
              <a:rPr lang="es-HN" dirty="0" err="1"/>
              <a:t>plant</a:t>
            </a:r>
            <a:r>
              <a:rPr lang="es-HN" dirty="0"/>
              <a:t> </a:t>
            </a:r>
            <a:r>
              <a:rPr lang="es-HN" dirty="0" err="1"/>
              <a:t>operator</a:t>
            </a:r>
            <a:r>
              <a:rPr lang="es-HN" dirty="0"/>
              <a:t> sets </a:t>
            </a:r>
            <a:r>
              <a:rPr lang="es-HN" dirty="0" err="1"/>
              <a:t>the</a:t>
            </a:r>
            <a:r>
              <a:rPr lang="es-HN" dirty="0"/>
              <a:t> slider at </a:t>
            </a:r>
            <a:r>
              <a:rPr lang="es-HN" dirty="0" err="1"/>
              <a:t>the</a:t>
            </a:r>
            <a:r>
              <a:rPr lang="es-HN" dirty="0"/>
              <a:t> </a:t>
            </a:r>
            <a:r>
              <a:rPr lang="es-HN" dirty="0" err="1"/>
              <a:t>desired</a:t>
            </a:r>
            <a:r>
              <a:rPr lang="es-HN" dirty="0"/>
              <a:t> </a:t>
            </a:r>
            <a:r>
              <a:rPr lang="es-HN" dirty="0" err="1"/>
              <a:t>coagulant</a:t>
            </a:r>
            <a:r>
              <a:rPr lang="es-HN" dirty="0"/>
              <a:t> </a:t>
            </a:r>
            <a:r>
              <a:rPr lang="es-HN" dirty="0" err="1"/>
              <a:t>dose</a:t>
            </a:r>
            <a:r>
              <a:rPr lang="es-HN" dirty="0"/>
              <a:t> </a:t>
            </a:r>
            <a:r>
              <a:rPr lang="es-HN" dirty="0" err="1"/>
              <a:t>based</a:t>
            </a:r>
            <a:r>
              <a:rPr lang="es-HN" dirty="0"/>
              <a:t> </a:t>
            </a:r>
            <a:r>
              <a:rPr lang="es-HN" dirty="0" err="1"/>
              <a:t>upon</a:t>
            </a:r>
            <a:r>
              <a:rPr lang="es-HN" dirty="0"/>
              <a:t> </a:t>
            </a:r>
            <a:r>
              <a:rPr lang="es-HN" dirty="0" err="1"/>
              <a:t>characteristics</a:t>
            </a:r>
            <a:r>
              <a:rPr lang="es-HN" dirty="0"/>
              <a:t> of </a:t>
            </a:r>
            <a:r>
              <a:rPr lang="es-HN" dirty="0" err="1"/>
              <a:t>the</a:t>
            </a:r>
            <a:r>
              <a:rPr lang="es-HN" dirty="0"/>
              <a:t> </a:t>
            </a:r>
            <a:r>
              <a:rPr lang="es-HN" dirty="0" err="1"/>
              <a:t>influent</a:t>
            </a:r>
            <a:r>
              <a:rPr lang="es-HN" dirty="0"/>
              <a:t> </a:t>
            </a:r>
            <a:r>
              <a:rPr lang="es-HN" dirty="0" err="1"/>
              <a:t>water</a:t>
            </a:r>
            <a:r>
              <a:rPr lang="es-HN" dirty="0"/>
              <a:t>. </a:t>
            </a:r>
            <a:r>
              <a:rPr lang="es-HN" dirty="0" err="1"/>
              <a:t>The</a:t>
            </a:r>
            <a:r>
              <a:rPr lang="es-HN" dirty="0"/>
              <a:t> </a:t>
            </a:r>
            <a:r>
              <a:rPr lang="es-HN" dirty="0" err="1"/>
              <a:t>float</a:t>
            </a:r>
            <a:r>
              <a:rPr lang="es-HN" dirty="0"/>
              <a:t> </a:t>
            </a:r>
            <a:r>
              <a:rPr lang="es-HN" dirty="0" err="1"/>
              <a:t>attached</a:t>
            </a:r>
            <a:r>
              <a:rPr lang="es-HN" dirty="0"/>
              <a:t> </a:t>
            </a:r>
            <a:r>
              <a:rPr lang="es-HN" dirty="0" err="1"/>
              <a:t>to</a:t>
            </a:r>
            <a:r>
              <a:rPr lang="es-HN" dirty="0"/>
              <a:t> </a:t>
            </a:r>
            <a:r>
              <a:rPr lang="es-HN" dirty="0" err="1"/>
              <a:t>the</a:t>
            </a:r>
            <a:r>
              <a:rPr lang="es-HN" dirty="0"/>
              <a:t> </a:t>
            </a:r>
            <a:r>
              <a:rPr lang="es-HN" dirty="0" err="1"/>
              <a:t>lever</a:t>
            </a:r>
            <a:r>
              <a:rPr lang="es-HN" dirty="0"/>
              <a:t> </a:t>
            </a:r>
            <a:r>
              <a:rPr lang="es-HN" dirty="0" err="1"/>
              <a:t>changes</a:t>
            </a:r>
            <a:r>
              <a:rPr lang="es-HN" dirty="0"/>
              <a:t> position as </a:t>
            </a:r>
            <a:r>
              <a:rPr lang="es-HN" dirty="0" err="1"/>
              <a:t>flow</a:t>
            </a:r>
            <a:r>
              <a:rPr lang="es-HN" dirty="0"/>
              <a:t> </a:t>
            </a:r>
            <a:r>
              <a:rPr lang="es-HN" dirty="0" err="1"/>
              <a:t>rate</a:t>
            </a:r>
            <a:r>
              <a:rPr lang="es-HN" dirty="0"/>
              <a:t> </a:t>
            </a:r>
            <a:r>
              <a:rPr lang="es-HN" dirty="0" err="1"/>
              <a:t>into</a:t>
            </a:r>
            <a:r>
              <a:rPr lang="es-HN" dirty="0"/>
              <a:t> </a:t>
            </a:r>
            <a:r>
              <a:rPr lang="es-HN" dirty="0" err="1"/>
              <a:t>the</a:t>
            </a:r>
            <a:r>
              <a:rPr lang="es-HN" dirty="0"/>
              <a:t> </a:t>
            </a:r>
            <a:r>
              <a:rPr lang="es-HN" dirty="0" err="1"/>
              <a:t>plant</a:t>
            </a:r>
            <a:r>
              <a:rPr lang="es-HN" dirty="0"/>
              <a:t> </a:t>
            </a:r>
            <a:r>
              <a:rPr lang="es-HN" dirty="0" err="1"/>
              <a:t>changes</a:t>
            </a:r>
            <a:r>
              <a:rPr lang="es-HN" dirty="0"/>
              <a:t>, </a:t>
            </a:r>
            <a:r>
              <a:rPr lang="es-HN" dirty="0" err="1"/>
              <a:t>thus</a:t>
            </a:r>
            <a:r>
              <a:rPr lang="es-HN" dirty="0"/>
              <a:t> </a:t>
            </a:r>
            <a:r>
              <a:rPr lang="es-HN" dirty="0" err="1"/>
              <a:t>changing</a:t>
            </a:r>
            <a:r>
              <a:rPr lang="es-HN" dirty="0"/>
              <a:t> </a:t>
            </a:r>
            <a:r>
              <a:rPr lang="es-HN" dirty="0" err="1"/>
              <a:t>the</a:t>
            </a:r>
            <a:r>
              <a:rPr lang="es-HN" dirty="0"/>
              <a:t> </a:t>
            </a:r>
            <a:r>
              <a:rPr lang="es-HN" dirty="0" err="1"/>
              <a:t>elevation</a:t>
            </a:r>
            <a:r>
              <a:rPr lang="es-HN" dirty="0"/>
              <a:t> of </a:t>
            </a:r>
            <a:r>
              <a:rPr lang="es-HN" dirty="0" err="1"/>
              <a:t>the</a:t>
            </a:r>
            <a:r>
              <a:rPr lang="es-HN" dirty="0"/>
              <a:t> </a:t>
            </a:r>
            <a:r>
              <a:rPr lang="es-HN" dirty="0" err="1"/>
              <a:t>large</a:t>
            </a:r>
            <a:r>
              <a:rPr lang="es-HN" dirty="0"/>
              <a:t> </a:t>
            </a:r>
            <a:r>
              <a:rPr lang="es-HN" dirty="0" err="1"/>
              <a:t>diameter</a:t>
            </a:r>
            <a:r>
              <a:rPr lang="es-HN" dirty="0"/>
              <a:t> </a:t>
            </a:r>
            <a:r>
              <a:rPr lang="es-HN" dirty="0" err="1"/>
              <a:t>tube’s</a:t>
            </a:r>
            <a:r>
              <a:rPr lang="es-HN" dirty="0"/>
              <a:t> </a:t>
            </a:r>
            <a:r>
              <a:rPr lang="es-HN" dirty="0" err="1"/>
              <a:t>outlet</a:t>
            </a:r>
            <a:r>
              <a:rPr lang="es-HN" dirty="0"/>
              <a:t>, and </a:t>
            </a:r>
            <a:r>
              <a:rPr lang="es-HN" dirty="0" err="1"/>
              <a:t>maintaining</a:t>
            </a:r>
            <a:r>
              <a:rPr lang="es-HN" dirty="0"/>
              <a:t> a </a:t>
            </a:r>
            <a:r>
              <a:rPr lang="es-HN" dirty="0" err="1"/>
              <a:t>constant</a:t>
            </a:r>
            <a:r>
              <a:rPr lang="es-HN" dirty="0"/>
              <a:t> </a:t>
            </a:r>
            <a:r>
              <a:rPr lang="es-HN" dirty="0" err="1"/>
              <a:t>chemical</a:t>
            </a:r>
            <a:r>
              <a:rPr lang="es-HN" dirty="0"/>
              <a:t> </a:t>
            </a:r>
            <a:r>
              <a:rPr lang="es-HN" dirty="0" err="1"/>
              <a:t>dose</a:t>
            </a:r>
            <a:r>
              <a:rPr lang="es-HN" dirty="0"/>
              <a: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001EF722-B27E-472F-8B9D-15BA3099CF42}" type="slidenum">
              <a:rPr lang="en-US" smtClean="0">
                <a:solidFill>
                  <a:prstClr val="black"/>
                </a:solidFill>
              </a:rPr>
              <a:pPr/>
              <a:t>22</a:t>
            </a:fld>
            <a:endParaRPr lang="en-US">
              <a:solidFill>
                <a:prstClr val="black"/>
              </a:solidFill>
            </a:endParaRPr>
          </a:p>
        </p:txBody>
      </p:sp>
      <p:sp>
        <p:nvSpPr>
          <p:cNvPr id="50179" name="Rectangle 2"/>
          <p:cNvSpPr>
            <a:spLocks noGrp="1" noRot="1" noChangeAspect="1" noChangeArrowheads="1" noTextEdit="1"/>
          </p:cNvSpPr>
          <p:nvPr>
            <p:ph type="sldImg"/>
          </p:nvPr>
        </p:nvSpPr>
        <p:spPr>
          <a:xfrm>
            <a:off x="457200" y="720725"/>
            <a:ext cx="6400800" cy="3600450"/>
          </a:xfrm>
          <a:ln/>
        </p:spPr>
      </p:sp>
      <p:sp>
        <p:nvSpPr>
          <p:cNvPr id="50180" name="Rectangle 3"/>
          <p:cNvSpPr>
            <a:spLocks noGrp="1" noChangeArrowheads="1"/>
          </p:cNvSpPr>
          <p:nvPr>
            <p:ph type="body" idx="1"/>
          </p:nvPr>
        </p:nvSpPr>
        <p:spPr>
          <a:noFill/>
          <a:ln/>
        </p:spPr>
        <p:txBody>
          <a:bodyPr/>
          <a:lstStyle/>
          <a:p>
            <a:pPr eaLnBrk="1" hangingPunct="1"/>
            <a:endParaRPr lang="es-HN"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001EF722-B27E-472F-8B9D-15BA3099CF42}" type="slidenum">
              <a:rPr lang="en-US" smtClean="0">
                <a:solidFill>
                  <a:prstClr val="black"/>
                </a:solidFill>
              </a:rPr>
              <a:pPr/>
              <a:t>23</a:t>
            </a:fld>
            <a:endParaRPr lang="en-US">
              <a:solidFill>
                <a:prstClr val="black"/>
              </a:solidFill>
            </a:endParaRPr>
          </a:p>
        </p:txBody>
      </p:sp>
      <p:sp>
        <p:nvSpPr>
          <p:cNvPr id="50179" name="Rectangle 2"/>
          <p:cNvSpPr>
            <a:spLocks noGrp="1" noRot="1" noChangeAspect="1" noChangeArrowheads="1" noTextEdit="1"/>
          </p:cNvSpPr>
          <p:nvPr>
            <p:ph type="sldImg"/>
          </p:nvPr>
        </p:nvSpPr>
        <p:spPr>
          <a:xfrm>
            <a:off x="457200" y="720725"/>
            <a:ext cx="6400800" cy="3600450"/>
          </a:xfrm>
          <a:ln/>
        </p:spPr>
      </p:sp>
      <p:sp>
        <p:nvSpPr>
          <p:cNvPr id="50180" name="Rectangle 3"/>
          <p:cNvSpPr>
            <a:spLocks noGrp="1" noChangeArrowheads="1"/>
          </p:cNvSpPr>
          <p:nvPr>
            <p:ph type="body" idx="1"/>
          </p:nvPr>
        </p:nvSpPr>
        <p:spPr>
          <a:noFill/>
          <a:ln/>
        </p:spPr>
        <p:txBody>
          <a:bodyPr/>
          <a:lstStyle/>
          <a:p>
            <a:pPr eaLnBrk="1" hangingPunct="1"/>
            <a:endParaRPr lang="es-HN"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001EF722-B27E-472F-8B9D-15BA3099CF42}" type="slidenum">
              <a:rPr lang="en-US" smtClean="0"/>
              <a:pPr/>
              <a:t>24</a:t>
            </a:fld>
            <a:endParaRPr lang="en-US"/>
          </a:p>
        </p:txBody>
      </p:sp>
      <p:sp>
        <p:nvSpPr>
          <p:cNvPr id="50179" name="Rectangle 2"/>
          <p:cNvSpPr>
            <a:spLocks noGrp="1" noRot="1" noChangeAspect="1" noChangeArrowheads="1" noTextEdit="1"/>
          </p:cNvSpPr>
          <p:nvPr>
            <p:ph type="sldImg"/>
          </p:nvPr>
        </p:nvSpPr>
        <p:spPr>
          <a:xfrm>
            <a:off x="457200" y="720725"/>
            <a:ext cx="6400800" cy="3600450"/>
          </a:xfrm>
          <a:ln/>
        </p:spPr>
      </p:sp>
      <p:sp>
        <p:nvSpPr>
          <p:cNvPr id="50180" name="Rectangle 3"/>
          <p:cNvSpPr>
            <a:spLocks noGrp="1" noChangeArrowheads="1"/>
          </p:cNvSpPr>
          <p:nvPr>
            <p:ph type="body" idx="1"/>
          </p:nvPr>
        </p:nvSpPr>
        <p:spPr>
          <a:noFill/>
          <a:ln/>
        </p:spPr>
        <p:txBody>
          <a:bodyPr/>
          <a:lstStyle/>
          <a:p>
            <a:pPr eaLnBrk="1" hangingPunct="1"/>
            <a:endParaRPr lang="es-HN" dirty="0"/>
          </a:p>
        </p:txBody>
      </p:sp>
    </p:spTree>
    <p:extLst>
      <p:ext uri="{BB962C8B-B14F-4D97-AF65-F5344CB8AC3E}">
        <p14:creationId xmlns:p14="http://schemas.microsoft.com/office/powerpoint/2010/main" val="3586372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001EF722-B27E-472F-8B9D-15BA3099CF42}" type="slidenum">
              <a:rPr lang="en-US" smtClean="0">
                <a:solidFill>
                  <a:prstClr val="black"/>
                </a:solidFill>
              </a:rPr>
              <a:pPr/>
              <a:t>25</a:t>
            </a:fld>
            <a:endParaRPr lang="en-US">
              <a:solidFill>
                <a:prstClr val="black"/>
              </a:solidFill>
            </a:endParaRPr>
          </a:p>
        </p:txBody>
      </p:sp>
      <p:sp>
        <p:nvSpPr>
          <p:cNvPr id="50179" name="Rectangle 2"/>
          <p:cNvSpPr>
            <a:spLocks noGrp="1" noRot="1" noChangeAspect="1" noChangeArrowheads="1" noTextEdit="1"/>
          </p:cNvSpPr>
          <p:nvPr>
            <p:ph type="sldImg"/>
          </p:nvPr>
        </p:nvSpPr>
        <p:spPr>
          <a:xfrm>
            <a:off x="457200" y="720725"/>
            <a:ext cx="6400800" cy="3600450"/>
          </a:xfrm>
          <a:ln/>
        </p:spPr>
      </p:sp>
      <p:sp>
        <p:nvSpPr>
          <p:cNvPr id="50180" name="Rectangle 3"/>
          <p:cNvSpPr>
            <a:spLocks noGrp="1" noChangeArrowheads="1"/>
          </p:cNvSpPr>
          <p:nvPr>
            <p:ph type="body" idx="1"/>
          </p:nvPr>
        </p:nvSpPr>
        <p:spPr>
          <a:noFill/>
          <a:ln/>
        </p:spPr>
        <p:txBody>
          <a:bodyPr/>
          <a:lstStyle/>
          <a:p>
            <a:pPr eaLnBrk="1" hangingPunct="1"/>
            <a:endParaRPr lang="es-HN"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7370618" cy="1143000"/>
          </a:xfrm>
        </p:spPr>
        <p:txBody>
          <a:bodyPr/>
          <a:lstStyle>
            <a:lvl1pPr marL="0" indent="0" algn="r">
              <a:buFont typeface="Wingdings" pitchFamily="2" charset="2"/>
              <a:buNone/>
              <a:defRPr/>
            </a:lvl1pPr>
          </a:lstStyle>
          <a:p>
            <a:r>
              <a:rPr lang="en-US"/>
              <a:t>Click to edit Master subtitle style</a:t>
            </a:r>
            <a:endParaRPr lang="es-HN" dirty="0"/>
          </a:p>
        </p:txBody>
      </p:sp>
      <p:sp>
        <p:nvSpPr>
          <p:cNvPr id="78855" name="Rectangle 7"/>
          <p:cNvSpPr>
            <a:spLocks noGrp="1" noChangeArrowheads="1"/>
          </p:cNvSpPr>
          <p:nvPr>
            <p:ph type="dt" sz="half" idx="2"/>
          </p:nvPr>
        </p:nvSpPr>
        <p:spPr/>
        <p:txBody>
          <a:bodyPr/>
          <a:lstStyle>
            <a:lvl1pPr>
              <a:defRPr>
                <a:latin typeface="Arial" charset="0"/>
              </a:defRPr>
            </a:lvl1pPr>
          </a:lstStyle>
          <a:p>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endParaRPr lang="en-US"/>
          </a:p>
        </p:txBody>
      </p:sp>
      <p:sp>
        <p:nvSpPr>
          <p:cNvPr id="78857" name="Rectangle 9"/>
          <p:cNvSpPr>
            <a:spLocks noGrp="1" noChangeArrowheads="1"/>
          </p:cNvSpPr>
          <p:nvPr>
            <p:ph type="sldNum" sz="quarter" idx="4"/>
          </p:nvPr>
        </p:nvSpPr>
        <p:spPr/>
        <p:txBody>
          <a:bodyPr/>
          <a:lstStyle>
            <a:lvl1pPr>
              <a:defRPr>
                <a:latin typeface="Arial" charset="0"/>
              </a:defRPr>
            </a:lvl1pPr>
          </a:lstStyle>
          <a:p>
            <a:fld id="{B47E3A8C-271B-42FD-B027-2D7F62A45E62}" type="slidenum">
              <a:rPr lang="en-US" smtClean="0"/>
              <a:pPr/>
              <a:t>‹#›</a:t>
            </a:fld>
            <a:endParaRPr lang="en-US"/>
          </a:p>
        </p:txBody>
      </p:sp>
      <p:sp>
        <p:nvSpPr>
          <p:cNvPr id="78858" name="Rectangle 10"/>
          <p:cNvSpPr>
            <a:spLocks noGrp="1" noChangeArrowheads="1"/>
          </p:cNvSpPr>
          <p:nvPr>
            <p:ph type="ctrTitle" sz="quarter"/>
          </p:nvPr>
        </p:nvSpPr>
        <p:spPr>
          <a:xfrm>
            <a:off x="1371600" y="990600"/>
            <a:ext cx="9351818" cy="1470025"/>
          </a:xfrm>
          <a:ln w="9525"/>
        </p:spPr>
        <p:txBody>
          <a:bodyPr/>
          <a:lstStyle>
            <a:lvl1pPr>
              <a:defRPr sz="5400"/>
            </a:lvl1pPr>
          </a:lstStyle>
          <a:p>
            <a:r>
              <a:rPr lang="en-US"/>
              <a:t>Click to edit Master title style</a:t>
            </a:r>
          </a:p>
        </p:txBody>
      </p:sp>
    </p:spTree>
    <p:extLst>
      <p:ext uri="{BB962C8B-B14F-4D97-AF65-F5344CB8AC3E}">
        <p14:creationId xmlns:p14="http://schemas.microsoft.com/office/powerpoint/2010/main" val="2694811012"/>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8D2E8599-6650-4B90-B385-27A02D7BD05C}" type="slidenum">
              <a:rPr lang="en-US" smtClean="0"/>
              <a:pPr/>
              <a:t>‹#›</a:t>
            </a:fld>
            <a:endParaRPr lang="en-US"/>
          </a:p>
        </p:txBody>
      </p:sp>
    </p:spTree>
    <p:extLst>
      <p:ext uri="{BB962C8B-B14F-4D97-AF65-F5344CB8AC3E}">
        <p14:creationId xmlns:p14="http://schemas.microsoft.com/office/powerpoint/2010/main" val="2272488154"/>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5417128"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352318" y="1600200"/>
            <a:ext cx="5417128"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5D2AED78-0C3A-4A7A-A80F-076F9E8CCEDA}" type="slidenum">
              <a:rPr lang="en-US" smtClean="0"/>
              <a:pPr/>
              <a:t>‹#›</a:t>
            </a:fld>
            <a:endParaRPr lang="en-US"/>
          </a:p>
        </p:txBody>
      </p:sp>
    </p:spTree>
    <p:extLst>
      <p:ext uri="{BB962C8B-B14F-4D97-AF65-F5344CB8AC3E}">
        <p14:creationId xmlns:p14="http://schemas.microsoft.com/office/powerpoint/2010/main" val="614137239"/>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11305308"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199" y="1535113"/>
            <a:ext cx="555015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199" y="2174875"/>
            <a:ext cx="555015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24438" y="1535113"/>
            <a:ext cx="555233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24438" y="2174875"/>
            <a:ext cx="555233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2B67C3E1-7CAD-4E05-A2CB-4D20380CADB0}" type="slidenum">
              <a:rPr lang="en-US" smtClean="0"/>
              <a:pPr/>
              <a:t>‹#›</a:t>
            </a:fld>
            <a:endParaRPr lang="en-US"/>
          </a:p>
        </p:txBody>
      </p:sp>
    </p:spTree>
    <p:extLst>
      <p:ext uri="{BB962C8B-B14F-4D97-AF65-F5344CB8AC3E}">
        <p14:creationId xmlns:p14="http://schemas.microsoft.com/office/powerpoint/2010/main" val="1655715303"/>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B8C6381B-51CC-476C-A4B9-2A0D52EED1BF}" type="slidenum">
              <a:rPr lang="en-US" smtClean="0"/>
              <a:pPr/>
              <a:t>‹#›</a:t>
            </a:fld>
            <a:endParaRPr lang="en-US"/>
          </a:p>
        </p:txBody>
      </p:sp>
    </p:spTree>
    <p:extLst>
      <p:ext uri="{BB962C8B-B14F-4D97-AF65-F5344CB8AC3E}">
        <p14:creationId xmlns:p14="http://schemas.microsoft.com/office/powerpoint/2010/main" val="1213147501"/>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F681A1BE-7572-4384-AFC8-1A97AC4240B1}" type="slidenum">
              <a:rPr lang="en-US" smtClean="0"/>
              <a:pPr/>
              <a:t>‹#›</a:t>
            </a:fld>
            <a:endParaRPr lang="en-US"/>
          </a:p>
        </p:txBody>
      </p:sp>
    </p:spTree>
    <p:extLst>
      <p:ext uri="{BB962C8B-B14F-4D97-AF65-F5344CB8AC3E}">
        <p14:creationId xmlns:p14="http://schemas.microsoft.com/office/powerpoint/2010/main" val="1231732504"/>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sp>
        <p:nvSpPr>
          <p:cNvPr id="7174" name="Rectangle 6"/>
          <p:cNvSpPr>
            <a:spLocks noGrp="1" noChangeArrowheads="1"/>
          </p:cNvSpPr>
          <p:nvPr userDrawn="1">
            <p:ph type="subTitle" idx="1"/>
          </p:nvPr>
        </p:nvSpPr>
        <p:spPr>
          <a:xfrm>
            <a:off x="492369" y="2387600"/>
            <a:ext cx="3962400" cy="3309815"/>
          </a:xfrm>
        </p:spPr>
        <p:txBody>
          <a:bodyPr/>
          <a:lstStyle>
            <a:lvl1pPr marL="0" indent="0" algn="l">
              <a:buFont typeface="Wingdings" pitchFamily="2" charset="2"/>
              <a:buNone/>
              <a:defRPr>
                <a:latin typeface="+mj-lt"/>
              </a:defRPr>
            </a:lvl1pPr>
          </a:lstStyle>
          <a:p>
            <a:r>
              <a:rPr lang="en-US" dirty="0"/>
              <a:t>Click to edit Master subtitle style</a:t>
            </a:r>
          </a:p>
        </p:txBody>
      </p:sp>
      <p:sp>
        <p:nvSpPr>
          <p:cNvPr id="7175" name="Rectangle 7"/>
          <p:cNvSpPr>
            <a:spLocks noGrp="1" noChangeArrowheads="1"/>
          </p:cNvSpPr>
          <p:nvPr>
            <p:ph type="dt" sz="half" idx="2"/>
          </p:nvPr>
        </p:nvSpPr>
        <p:spPr/>
        <p:txBody>
          <a:bodyPr/>
          <a:lstStyle>
            <a:lvl1pPr>
              <a:defRPr>
                <a:latin typeface="+mj-lt"/>
              </a:defRPr>
            </a:lvl1pPr>
          </a:lstStyle>
          <a:p>
            <a:endParaRPr lang="en-US" dirty="0"/>
          </a:p>
        </p:txBody>
      </p:sp>
      <p:sp>
        <p:nvSpPr>
          <p:cNvPr id="7176" name="Rectangle 8"/>
          <p:cNvSpPr>
            <a:spLocks noGrp="1" noChangeArrowheads="1"/>
          </p:cNvSpPr>
          <p:nvPr>
            <p:ph type="ftr" sz="quarter" idx="3"/>
          </p:nvPr>
        </p:nvSpPr>
        <p:spPr/>
        <p:txBody>
          <a:bodyPr/>
          <a:lstStyle>
            <a:lvl1pPr>
              <a:defRPr>
                <a:latin typeface="+mj-lt"/>
              </a:defRPr>
            </a:lvl1pPr>
          </a:lstStyle>
          <a:p>
            <a:r>
              <a:rPr lang="en-US" dirty="0"/>
              <a:t>CEE 4540: Sustainable Municipal Drinking Water Treatment</a:t>
            </a:r>
          </a:p>
        </p:txBody>
      </p:sp>
      <p:sp>
        <p:nvSpPr>
          <p:cNvPr id="7177" name="Rectangle 9"/>
          <p:cNvSpPr>
            <a:spLocks noGrp="1" noChangeArrowheads="1"/>
          </p:cNvSpPr>
          <p:nvPr>
            <p:ph type="sldNum" sz="quarter" idx="4"/>
          </p:nvPr>
        </p:nvSpPr>
        <p:spPr>
          <a:xfrm>
            <a:off x="6553200" y="6494585"/>
            <a:ext cx="2133600" cy="226890"/>
          </a:xfrm>
        </p:spPr>
        <p:txBody>
          <a:bodyPr/>
          <a:lstStyle>
            <a:lvl1pPr>
              <a:defRPr>
                <a:latin typeface="+mj-lt"/>
              </a:defRPr>
            </a:lvl1pPr>
          </a:lstStyle>
          <a:p>
            <a:r>
              <a:rPr lang="en-US" dirty="0"/>
              <a:t>Monroe Weber-Shirk</a:t>
            </a:r>
          </a:p>
        </p:txBody>
      </p:sp>
      <p:sp>
        <p:nvSpPr>
          <p:cNvPr id="11" name="Title 10"/>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00434652"/>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199" y="228600"/>
            <a:ext cx="11305309"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11305308"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67233"/>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p>
        </p:txBody>
      </p:sp>
      <p:sp>
        <p:nvSpPr>
          <p:cNvPr id="77829" name="Rectangle 5"/>
          <p:cNvSpPr>
            <a:spLocks noGrp="1" noChangeArrowheads="1"/>
          </p:cNvSpPr>
          <p:nvPr>
            <p:ph type="ftr" sz="quarter" idx="3"/>
          </p:nvPr>
        </p:nvSpPr>
        <p:spPr bwMode="auto">
          <a:xfrm>
            <a:off x="4648200" y="6267233"/>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77830" name="Rectangle 6"/>
          <p:cNvSpPr>
            <a:spLocks noGrp="1" noChangeArrowheads="1"/>
          </p:cNvSpPr>
          <p:nvPr>
            <p:ph type="sldNum" sz="quarter" idx="4"/>
          </p:nvPr>
        </p:nvSpPr>
        <p:spPr bwMode="auto">
          <a:xfrm>
            <a:off x="9628908" y="6267233"/>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B47E3A8C-271B-42FD-B027-2D7F62A45E62}" type="slidenum">
              <a:rPr lang="en-US" smtClean="0"/>
              <a:pPr/>
              <a:t>‹#›</a:t>
            </a:fld>
            <a:endParaRPr lang="en-US"/>
          </a:p>
        </p:txBody>
      </p:sp>
      <p:sp>
        <p:nvSpPr>
          <p:cNvPr id="77831" name="Line 7"/>
          <p:cNvSpPr>
            <a:spLocks noChangeShapeType="1"/>
          </p:cNvSpPr>
          <p:nvPr/>
        </p:nvSpPr>
        <p:spPr bwMode="auto">
          <a:xfrm>
            <a:off x="0" y="1447800"/>
            <a:ext cx="12192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Tree>
    <p:extLst>
      <p:ext uri="{BB962C8B-B14F-4D97-AF65-F5344CB8AC3E}">
        <p14:creationId xmlns:p14="http://schemas.microsoft.com/office/powerpoint/2010/main" val="726013562"/>
      </p:ext>
    </p:extLst>
  </p:cSld>
  <p:clrMap bg1="lt1" tx1="dk1" bg2="lt2" tx2="dk2" accent1="accent1" accent2="accent2" accent3="accent3" accent4="accent4" accent5="accent5" accent6="accent6" hlink="hlink" folHlink="folHlink"/>
  <p:sldLayoutIdLst>
    <p:sldLayoutId id="2147484125" r:id="rId1"/>
    <p:sldLayoutId id="2147484126" r:id="rId2"/>
    <p:sldLayoutId id="2147484127" r:id="rId3"/>
    <p:sldLayoutId id="2147484128" r:id="rId4"/>
    <p:sldLayoutId id="2147484129" r:id="rId5"/>
    <p:sldLayoutId id="2147484130" r:id="rId6"/>
    <p:sldLayoutId id="2147484131" r:id="rId7"/>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5.xml"/><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6.xml"/><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6.xml"/><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5.xml"/><Relationship Id="rId7" Type="http://schemas.openxmlformats.org/officeDocument/2006/relationships/image" Target="../media/image30.png"/><Relationship Id="rId2" Type="http://schemas.openxmlformats.org/officeDocument/2006/relationships/slideLayout" Target="../slideLayouts/slideLayout6.xml"/><Relationship Id="rId1" Type="http://schemas.openxmlformats.org/officeDocument/2006/relationships/tags" Target="../tags/tag1.xml"/><Relationship Id="rId6" Type="http://schemas.openxmlformats.org/officeDocument/2006/relationships/image" Target="../media/image29.jpeg"/><Relationship Id="rId5" Type="http://schemas.openxmlformats.org/officeDocument/2006/relationships/image" Target="../media/image28.wmf"/><Relationship Id="rId4" Type="http://schemas.openxmlformats.org/officeDocument/2006/relationships/image" Target="../media/image27.wmf"/></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6.xml"/><Relationship Id="rId7" Type="http://schemas.openxmlformats.org/officeDocument/2006/relationships/image" Target="../media/image30.png"/><Relationship Id="rId2" Type="http://schemas.openxmlformats.org/officeDocument/2006/relationships/slideLayout" Target="../slideLayouts/slideLayout6.xml"/><Relationship Id="rId1" Type="http://schemas.openxmlformats.org/officeDocument/2006/relationships/tags" Target="../tags/tag2.xml"/><Relationship Id="rId6" Type="http://schemas.openxmlformats.org/officeDocument/2006/relationships/image" Target="../media/image29.jpeg"/><Relationship Id="rId5" Type="http://schemas.openxmlformats.org/officeDocument/2006/relationships/image" Target="../media/image28.wmf"/><Relationship Id="rId4" Type="http://schemas.openxmlformats.org/officeDocument/2006/relationships/image" Target="../media/image27.wmf"/></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7.xml"/><Relationship Id="rId7" Type="http://schemas.openxmlformats.org/officeDocument/2006/relationships/image" Target="../media/image30.png"/><Relationship Id="rId2" Type="http://schemas.openxmlformats.org/officeDocument/2006/relationships/slideLayout" Target="../slideLayouts/slideLayout6.xml"/><Relationship Id="rId1" Type="http://schemas.openxmlformats.org/officeDocument/2006/relationships/tags" Target="../tags/tag3.xml"/><Relationship Id="rId6" Type="http://schemas.openxmlformats.org/officeDocument/2006/relationships/image" Target="../media/image29.jpeg"/><Relationship Id="rId5" Type="http://schemas.openxmlformats.org/officeDocument/2006/relationships/image" Target="../media/image28.wmf"/><Relationship Id="rId4" Type="http://schemas.openxmlformats.org/officeDocument/2006/relationships/image" Target="../media/image27.wmf"/></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8.xml"/><Relationship Id="rId7" Type="http://schemas.openxmlformats.org/officeDocument/2006/relationships/image" Target="../media/image30.png"/><Relationship Id="rId2" Type="http://schemas.openxmlformats.org/officeDocument/2006/relationships/slideLayout" Target="../slideLayouts/slideLayout6.xml"/><Relationship Id="rId1" Type="http://schemas.openxmlformats.org/officeDocument/2006/relationships/tags" Target="../tags/tag4.xml"/><Relationship Id="rId6" Type="http://schemas.openxmlformats.org/officeDocument/2006/relationships/image" Target="../media/image29.jpeg"/><Relationship Id="rId5" Type="http://schemas.openxmlformats.org/officeDocument/2006/relationships/image" Target="../media/image28.wmf"/><Relationship Id="rId4" Type="http://schemas.openxmlformats.org/officeDocument/2006/relationships/image" Target="../media/image27.wmf"/></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9.xml"/><Relationship Id="rId7" Type="http://schemas.openxmlformats.org/officeDocument/2006/relationships/image" Target="../media/image30.png"/><Relationship Id="rId2" Type="http://schemas.openxmlformats.org/officeDocument/2006/relationships/slideLayout" Target="../slideLayouts/slideLayout6.xml"/><Relationship Id="rId1" Type="http://schemas.openxmlformats.org/officeDocument/2006/relationships/tags" Target="../tags/tag5.xml"/><Relationship Id="rId6" Type="http://schemas.openxmlformats.org/officeDocument/2006/relationships/image" Target="../media/image29.jpeg"/><Relationship Id="rId5" Type="http://schemas.openxmlformats.org/officeDocument/2006/relationships/image" Target="../media/image28.wmf"/><Relationship Id="rId4" Type="http://schemas.openxmlformats.org/officeDocument/2006/relationships/image" Target="../media/image27.wmf"/></Relationships>
</file>

<file path=ppt/slides/_rels/slide26.xml.rels><?xml version="1.0" encoding="UTF-8" standalone="yes"?>
<Relationships xmlns="http://schemas.openxmlformats.org/package/2006/relationships"><Relationship Id="rId3" Type="http://schemas.openxmlformats.org/officeDocument/2006/relationships/image" Target="../media/image27.wmf"/><Relationship Id="rId2" Type="http://schemas.openxmlformats.org/officeDocument/2006/relationships/notesSlide" Target="../notesSlides/notesSlide10.xml"/><Relationship Id="rId1" Type="http://schemas.openxmlformats.org/officeDocument/2006/relationships/slideLayout" Target="../slideLayouts/slideLayout6.xml"/><Relationship Id="rId5" Type="http://schemas.openxmlformats.org/officeDocument/2006/relationships/image" Target="../media/image29.jpeg"/><Relationship Id="rId4" Type="http://schemas.openxmlformats.org/officeDocument/2006/relationships/image" Target="../media/image28.wmf"/></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B951202-8FAF-46CD-81A0-0150D76A1D21}"/>
              </a:ext>
            </a:extLst>
          </p:cNvPr>
          <p:cNvPicPr>
            <a:picLocks noChangeAspect="1"/>
          </p:cNvPicPr>
          <p:nvPr/>
        </p:nvPicPr>
        <p:blipFill>
          <a:blip r:embed="rId3"/>
          <a:stretch>
            <a:fillRect/>
          </a:stretch>
        </p:blipFill>
        <p:spPr>
          <a:xfrm>
            <a:off x="436880" y="780157"/>
            <a:ext cx="10868430" cy="6117260"/>
          </a:xfrm>
          <a:prstGeom prst="rect">
            <a:avLst/>
          </a:prstGeom>
        </p:spPr>
      </p:pic>
      <p:sp>
        <p:nvSpPr>
          <p:cNvPr id="2050" name="Rectangle 2"/>
          <p:cNvSpPr>
            <a:spLocks noGrp="1" noChangeArrowheads="1"/>
          </p:cNvSpPr>
          <p:nvPr>
            <p:ph type="title"/>
          </p:nvPr>
        </p:nvSpPr>
        <p:spPr>
          <a:xfrm>
            <a:off x="886691" y="67963"/>
            <a:ext cx="11305309" cy="1143000"/>
          </a:xfrm>
        </p:spPr>
        <p:txBody>
          <a:bodyPr/>
          <a:lstStyle/>
          <a:p>
            <a:r>
              <a:rPr lang="es-ES" dirty="0"/>
              <a:t>Dosificación química y tanque de entrada </a:t>
            </a:r>
            <a:endParaRPr lang="en-US" dirty="0"/>
          </a:p>
        </p:txBody>
      </p:sp>
    </p:spTree>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0EEF0FFA-9128-4B67-A109-ECFC05F845F6}"/>
              </a:ext>
            </a:extLst>
          </p:cNvPr>
          <p:cNvPicPr>
            <a:picLocks noChangeAspect="1"/>
          </p:cNvPicPr>
          <p:nvPr/>
        </p:nvPicPr>
        <p:blipFill>
          <a:blip r:embed="rId2"/>
          <a:stretch>
            <a:fillRect/>
          </a:stretch>
        </p:blipFill>
        <p:spPr>
          <a:xfrm>
            <a:off x="5859696" y="1493475"/>
            <a:ext cx="6332304" cy="5339434"/>
          </a:xfrm>
          <a:prstGeom prst="rect">
            <a:avLst/>
          </a:prstGeom>
        </p:spPr>
      </p:pic>
      <p:pic>
        <p:nvPicPr>
          <p:cNvPr id="19" name="Picture 18">
            <a:extLst>
              <a:ext uri="{FF2B5EF4-FFF2-40B4-BE49-F238E27FC236}">
                <a16:creationId xmlns:a16="http://schemas.microsoft.com/office/drawing/2014/main" id="{F9301AE2-6F79-4BB3-AC83-F953DAF91B0E}"/>
              </a:ext>
            </a:extLst>
          </p:cNvPr>
          <p:cNvPicPr>
            <a:picLocks noChangeAspect="1"/>
          </p:cNvPicPr>
          <p:nvPr/>
        </p:nvPicPr>
        <p:blipFill>
          <a:blip r:embed="rId3"/>
          <a:stretch>
            <a:fillRect/>
          </a:stretch>
        </p:blipFill>
        <p:spPr>
          <a:xfrm>
            <a:off x="0" y="1493475"/>
            <a:ext cx="4321231" cy="5369312"/>
          </a:xfrm>
          <a:prstGeom prst="rect">
            <a:avLst/>
          </a:prstGeom>
        </p:spPr>
      </p:pic>
      <p:sp>
        <p:nvSpPr>
          <p:cNvPr id="4" name="Title 3">
            <a:extLst>
              <a:ext uri="{FF2B5EF4-FFF2-40B4-BE49-F238E27FC236}">
                <a16:creationId xmlns:a16="http://schemas.microsoft.com/office/drawing/2014/main" id="{C99089FA-5769-489E-9D3C-235A3D6C00B0}"/>
              </a:ext>
            </a:extLst>
          </p:cNvPr>
          <p:cNvSpPr>
            <a:spLocks noGrp="1"/>
          </p:cNvSpPr>
          <p:nvPr>
            <p:ph type="title"/>
          </p:nvPr>
        </p:nvSpPr>
        <p:spPr/>
        <p:txBody>
          <a:bodyPr/>
          <a:lstStyle/>
          <a:p>
            <a:r>
              <a:rPr lang="es-419" dirty="0"/>
              <a:t>Tanques de nivel constante y tubos dosificadores</a:t>
            </a:r>
          </a:p>
        </p:txBody>
      </p:sp>
      <p:sp>
        <p:nvSpPr>
          <p:cNvPr id="5" name="TextBox 4">
            <a:extLst>
              <a:ext uri="{FF2B5EF4-FFF2-40B4-BE49-F238E27FC236}">
                <a16:creationId xmlns:a16="http://schemas.microsoft.com/office/drawing/2014/main" id="{FEF4A2D6-C743-4A37-94B2-B2A32748D275}"/>
              </a:ext>
            </a:extLst>
          </p:cNvPr>
          <p:cNvSpPr txBox="1"/>
          <p:nvPr/>
        </p:nvSpPr>
        <p:spPr>
          <a:xfrm>
            <a:off x="4780533" y="3056475"/>
            <a:ext cx="1773171" cy="954107"/>
          </a:xfrm>
          <a:prstGeom prst="rect">
            <a:avLst/>
          </a:prstGeom>
          <a:solidFill>
            <a:schemeClr val="bg1"/>
          </a:solidFill>
        </p:spPr>
        <p:txBody>
          <a:bodyPr wrap="square" rtlCol="0">
            <a:spAutoFit/>
          </a:bodyPr>
          <a:lstStyle/>
          <a:p>
            <a:r>
              <a:rPr lang="es-419" dirty="0"/>
              <a:t>tanques de coagulante</a:t>
            </a:r>
          </a:p>
        </p:txBody>
      </p:sp>
      <p:sp>
        <p:nvSpPr>
          <p:cNvPr id="6" name="TextBox 5">
            <a:extLst>
              <a:ext uri="{FF2B5EF4-FFF2-40B4-BE49-F238E27FC236}">
                <a16:creationId xmlns:a16="http://schemas.microsoft.com/office/drawing/2014/main" id="{6B7DC72E-CF41-4ED7-BA7E-1C5C6D520239}"/>
              </a:ext>
            </a:extLst>
          </p:cNvPr>
          <p:cNvSpPr txBox="1"/>
          <p:nvPr/>
        </p:nvSpPr>
        <p:spPr>
          <a:xfrm>
            <a:off x="4876800" y="4153203"/>
            <a:ext cx="1773171" cy="954107"/>
          </a:xfrm>
          <a:prstGeom prst="rect">
            <a:avLst/>
          </a:prstGeom>
          <a:solidFill>
            <a:schemeClr val="bg1"/>
          </a:solidFill>
        </p:spPr>
        <p:txBody>
          <a:bodyPr wrap="square" rtlCol="0">
            <a:spAutoFit/>
          </a:bodyPr>
          <a:lstStyle/>
          <a:p>
            <a:r>
              <a:rPr lang="es-419" dirty="0"/>
              <a:t>tanques de cloro</a:t>
            </a:r>
          </a:p>
        </p:txBody>
      </p:sp>
      <p:cxnSp>
        <p:nvCxnSpPr>
          <p:cNvPr id="7" name="Straight Arrow Connector 6">
            <a:extLst>
              <a:ext uri="{FF2B5EF4-FFF2-40B4-BE49-F238E27FC236}">
                <a16:creationId xmlns:a16="http://schemas.microsoft.com/office/drawing/2014/main" id="{ED52A41A-7512-4208-B04B-9FE21DC9691C}"/>
              </a:ext>
            </a:extLst>
          </p:cNvPr>
          <p:cNvCxnSpPr>
            <a:cxnSpLocks/>
            <a:stCxn id="6" idx="1"/>
          </p:cNvCxnSpPr>
          <p:nvPr/>
        </p:nvCxnSpPr>
        <p:spPr>
          <a:xfrm flipH="1">
            <a:off x="2306320" y="4630257"/>
            <a:ext cx="2570480" cy="61790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FB50E657-4D45-4F21-88D5-B8F4A129F9E8}"/>
              </a:ext>
            </a:extLst>
          </p:cNvPr>
          <p:cNvCxnSpPr>
            <a:cxnSpLocks/>
            <a:stCxn id="5" idx="1"/>
          </p:cNvCxnSpPr>
          <p:nvPr/>
        </p:nvCxnSpPr>
        <p:spPr>
          <a:xfrm flipH="1">
            <a:off x="1902631" y="3533529"/>
            <a:ext cx="2877902" cy="143471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BC3E434D-A32D-40BD-8DC5-558E4C6B66C9}"/>
              </a:ext>
            </a:extLst>
          </p:cNvPr>
          <p:cNvCxnSpPr>
            <a:cxnSpLocks/>
            <a:stCxn id="6" idx="3"/>
          </p:cNvCxnSpPr>
          <p:nvPr/>
        </p:nvCxnSpPr>
        <p:spPr>
          <a:xfrm flipV="1">
            <a:off x="6649971" y="4053841"/>
            <a:ext cx="2534669" cy="57641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E0B4F854-F001-4D28-806C-145B4601CAE3}"/>
              </a:ext>
            </a:extLst>
          </p:cNvPr>
          <p:cNvCxnSpPr>
            <a:cxnSpLocks/>
            <a:stCxn id="5" idx="3"/>
          </p:cNvCxnSpPr>
          <p:nvPr/>
        </p:nvCxnSpPr>
        <p:spPr>
          <a:xfrm flipV="1">
            <a:off x="6553704" y="3318087"/>
            <a:ext cx="1681231" cy="21544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0121CBDB-1F7E-42D1-9670-E117133619FD}"/>
              </a:ext>
            </a:extLst>
          </p:cNvPr>
          <p:cNvSpPr txBox="1"/>
          <p:nvPr/>
        </p:nvSpPr>
        <p:spPr>
          <a:xfrm>
            <a:off x="4592320" y="5381946"/>
            <a:ext cx="2194560" cy="1384995"/>
          </a:xfrm>
          <a:prstGeom prst="rect">
            <a:avLst/>
          </a:prstGeom>
          <a:solidFill>
            <a:schemeClr val="bg1"/>
          </a:solidFill>
        </p:spPr>
        <p:txBody>
          <a:bodyPr wrap="square" rtlCol="0">
            <a:spAutoFit/>
          </a:bodyPr>
          <a:lstStyle/>
          <a:p>
            <a:r>
              <a:rPr lang="es-419" dirty="0"/>
              <a:t>módulos de tubos dosificadores</a:t>
            </a:r>
          </a:p>
        </p:txBody>
      </p:sp>
      <p:cxnSp>
        <p:nvCxnSpPr>
          <p:cNvPr id="20" name="Straight Arrow Connector 19">
            <a:extLst>
              <a:ext uri="{FF2B5EF4-FFF2-40B4-BE49-F238E27FC236}">
                <a16:creationId xmlns:a16="http://schemas.microsoft.com/office/drawing/2014/main" id="{B31BB8CD-931F-475D-971A-C662BC1F2C55}"/>
              </a:ext>
            </a:extLst>
          </p:cNvPr>
          <p:cNvCxnSpPr>
            <a:cxnSpLocks/>
            <a:stCxn id="18" idx="1"/>
          </p:cNvCxnSpPr>
          <p:nvPr/>
        </p:nvCxnSpPr>
        <p:spPr>
          <a:xfrm flipH="1">
            <a:off x="2438400" y="6074444"/>
            <a:ext cx="2153920" cy="1006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1D9F4305-E8EE-4C56-A058-86675CB20ED4}"/>
              </a:ext>
            </a:extLst>
          </p:cNvPr>
          <p:cNvCxnSpPr>
            <a:cxnSpLocks/>
          </p:cNvCxnSpPr>
          <p:nvPr/>
        </p:nvCxnSpPr>
        <p:spPr>
          <a:xfrm flipV="1">
            <a:off x="6786880" y="5588144"/>
            <a:ext cx="607439" cy="48630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E585FBC8-FDC6-40A4-B85C-24F1CD423808}"/>
              </a:ext>
            </a:extLst>
          </p:cNvPr>
          <p:cNvCxnSpPr>
            <a:cxnSpLocks/>
            <a:stCxn id="18" idx="3"/>
          </p:cNvCxnSpPr>
          <p:nvPr/>
        </p:nvCxnSpPr>
        <p:spPr>
          <a:xfrm flipV="1">
            <a:off x="6786880" y="5654112"/>
            <a:ext cx="873760" cy="42033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51134108"/>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DBE03189-D3EB-489C-900D-6C75C73EEDBD}"/>
              </a:ext>
            </a:extLst>
          </p:cNvPr>
          <p:cNvPicPr>
            <a:picLocks noChangeAspect="1"/>
          </p:cNvPicPr>
          <p:nvPr/>
        </p:nvPicPr>
        <p:blipFill>
          <a:blip r:embed="rId2"/>
          <a:stretch>
            <a:fillRect/>
          </a:stretch>
        </p:blipFill>
        <p:spPr>
          <a:xfrm>
            <a:off x="9263170" y="0"/>
            <a:ext cx="2967404" cy="6858000"/>
          </a:xfrm>
          <a:prstGeom prst="rect">
            <a:avLst/>
          </a:prstGeom>
        </p:spPr>
      </p:pic>
      <p:sp>
        <p:nvSpPr>
          <p:cNvPr id="5" name="Title 4">
            <a:extLst>
              <a:ext uri="{FF2B5EF4-FFF2-40B4-BE49-F238E27FC236}">
                <a16:creationId xmlns:a16="http://schemas.microsoft.com/office/drawing/2014/main" id="{3F2B6C63-12DA-4BA9-AE22-DB322D288E16}"/>
              </a:ext>
            </a:extLst>
          </p:cNvPr>
          <p:cNvSpPr>
            <a:spLocks noGrp="1"/>
          </p:cNvSpPr>
          <p:nvPr>
            <p:ph type="title"/>
          </p:nvPr>
        </p:nvSpPr>
        <p:spPr>
          <a:xfrm>
            <a:off x="457199" y="228600"/>
            <a:ext cx="7792721" cy="1143000"/>
          </a:xfrm>
        </p:spPr>
        <p:txBody>
          <a:bodyPr/>
          <a:lstStyle/>
          <a:p>
            <a:r>
              <a:rPr lang="es-ES" dirty="0"/>
              <a:t>Tanques de nivel constante y tubos dosificadores</a:t>
            </a:r>
            <a:endParaRPr lang="es-419" dirty="0"/>
          </a:p>
        </p:txBody>
      </p:sp>
      <p:sp>
        <p:nvSpPr>
          <p:cNvPr id="19" name="Content Placeholder 18">
            <a:extLst>
              <a:ext uri="{FF2B5EF4-FFF2-40B4-BE49-F238E27FC236}">
                <a16:creationId xmlns:a16="http://schemas.microsoft.com/office/drawing/2014/main" id="{704D80F8-86AB-483B-AF6C-39DCA02ED32D}"/>
              </a:ext>
            </a:extLst>
          </p:cNvPr>
          <p:cNvSpPr>
            <a:spLocks noGrp="1"/>
          </p:cNvSpPr>
          <p:nvPr>
            <p:ph idx="1"/>
          </p:nvPr>
        </p:nvSpPr>
        <p:spPr>
          <a:xfrm>
            <a:off x="457199" y="1592487"/>
            <a:ext cx="7792721" cy="3220403"/>
          </a:xfrm>
        </p:spPr>
        <p:txBody>
          <a:bodyPr/>
          <a:lstStyle/>
          <a:p>
            <a:r>
              <a:rPr lang="es-ES" dirty="0"/>
              <a:t>Columnas de calibración de doble propósito</a:t>
            </a:r>
          </a:p>
          <a:p>
            <a:pPr lvl="1"/>
            <a:r>
              <a:rPr lang="es-ES" dirty="0"/>
              <a:t>Mostrar nivel en tanque de stock (L)</a:t>
            </a:r>
          </a:p>
          <a:p>
            <a:pPr lvl="1"/>
            <a:r>
              <a:rPr lang="es-ES" dirty="0"/>
              <a:t>Medir el flujo de productos químicos (</a:t>
            </a:r>
            <a:r>
              <a:rPr lang="es-ES" dirty="0" err="1"/>
              <a:t>mL</a:t>
            </a:r>
            <a:r>
              <a:rPr lang="es-ES" dirty="0"/>
              <a:t>)</a:t>
            </a:r>
          </a:p>
          <a:p>
            <a:r>
              <a:rPr lang="es-ES" dirty="0"/>
              <a:t>Salidas de aire para facilitar el llenado y la limpieza iniciales</a:t>
            </a:r>
          </a:p>
          <a:p>
            <a:r>
              <a:rPr lang="es-ES" dirty="0"/>
              <a:t>Los tubos dosificadores son verticales con flujo ascendente para eliminar fácilmente las burbujas de aire</a:t>
            </a:r>
            <a:endParaRPr lang="es-419" dirty="0"/>
          </a:p>
        </p:txBody>
      </p:sp>
      <p:cxnSp>
        <p:nvCxnSpPr>
          <p:cNvPr id="11" name="Straight Arrow Connector 10">
            <a:extLst>
              <a:ext uri="{FF2B5EF4-FFF2-40B4-BE49-F238E27FC236}">
                <a16:creationId xmlns:a16="http://schemas.microsoft.com/office/drawing/2014/main" id="{EBCC083C-4402-4135-BB61-8C4A504911C4}"/>
              </a:ext>
            </a:extLst>
          </p:cNvPr>
          <p:cNvCxnSpPr>
            <a:cxnSpLocks/>
          </p:cNvCxnSpPr>
          <p:nvPr/>
        </p:nvCxnSpPr>
        <p:spPr>
          <a:xfrm>
            <a:off x="8249920" y="5069840"/>
            <a:ext cx="1991360" cy="8128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53FBDD8C-3C7F-4A5F-B783-5C3B30C373E7}"/>
              </a:ext>
            </a:extLst>
          </p:cNvPr>
          <p:cNvCxnSpPr>
            <a:cxnSpLocks/>
          </p:cNvCxnSpPr>
          <p:nvPr/>
        </p:nvCxnSpPr>
        <p:spPr>
          <a:xfrm flipV="1">
            <a:off x="6918960" y="1943193"/>
            <a:ext cx="2743200" cy="91430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3E3D3EF0-5CFF-4DD2-96A8-037E9BC82996}"/>
              </a:ext>
            </a:extLst>
          </p:cNvPr>
          <p:cNvCxnSpPr>
            <a:cxnSpLocks/>
          </p:cNvCxnSpPr>
          <p:nvPr/>
        </p:nvCxnSpPr>
        <p:spPr>
          <a:xfrm flipV="1">
            <a:off x="7741920" y="2164080"/>
            <a:ext cx="2414073" cy="126492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875B724C-56B3-420B-A757-B20236E0CCE1}"/>
              </a:ext>
            </a:extLst>
          </p:cNvPr>
          <p:cNvCxnSpPr>
            <a:cxnSpLocks/>
          </p:cNvCxnSpPr>
          <p:nvPr/>
        </p:nvCxnSpPr>
        <p:spPr>
          <a:xfrm flipV="1">
            <a:off x="8006080" y="3870960"/>
            <a:ext cx="2235200" cy="9758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6206686"/>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F778BDF1-23CC-4E53-BB8D-39FDB2A5BCFA}"/>
              </a:ext>
            </a:extLst>
          </p:cNvPr>
          <p:cNvPicPr>
            <a:picLocks noChangeAspect="1"/>
          </p:cNvPicPr>
          <p:nvPr/>
        </p:nvPicPr>
        <p:blipFill>
          <a:blip r:embed="rId2"/>
          <a:stretch>
            <a:fillRect/>
          </a:stretch>
        </p:blipFill>
        <p:spPr>
          <a:xfrm>
            <a:off x="6292220" y="1522505"/>
            <a:ext cx="5894894" cy="5344160"/>
          </a:xfrm>
          <a:prstGeom prst="rect">
            <a:avLst/>
          </a:prstGeom>
        </p:spPr>
      </p:pic>
      <p:sp>
        <p:nvSpPr>
          <p:cNvPr id="2" name="Title 1">
            <a:extLst>
              <a:ext uri="{FF2B5EF4-FFF2-40B4-BE49-F238E27FC236}">
                <a16:creationId xmlns:a16="http://schemas.microsoft.com/office/drawing/2014/main" id="{BB639DB5-EEF9-41A6-BFF0-56DE0C3E8D52}"/>
              </a:ext>
            </a:extLst>
          </p:cNvPr>
          <p:cNvSpPr>
            <a:spLocks noGrp="1"/>
          </p:cNvSpPr>
          <p:nvPr>
            <p:ph type="title"/>
          </p:nvPr>
        </p:nvSpPr>
        <p:spPr/>
        <p:txBody>
          <a:bodyPr/>
          <a:lstStyle/>
          <a:p>
            <a:r>
              <a:rPr lang="es-419"/>
              <a:t>Diseño redundante con rutas duplicadas donde puedan fluir los químicos</a:t>
            </a:r>
          </a:p>
        </p:txBody>
      </p:sp>
      <p:sp>
        <p:nvSpPr>
          <p:cNvPr id="4" name="TextBox 3">
            <a:extLst>
              <a:ext uri="{FF2B5EF4-FFF2-40B4-BE49-F238E27FC236}">
                <a16:creationId xmlns:a16="http://schemas.microsoft.com/office/drawing/2014/main" id="{E232FD00-8C0B-4920-923E-AE60F3B904E5}"/>
              </a:ext>
            </a:extLst>
          </p:cNvPr>
          <p:cNvSpPr txBox="1"/>
          <p:nvPr/>
        </p:nvSpPr>
        <p:spPr>
          <a:xfrm>
            <a:off x="3395569" y="4913434"/>
            <a:ext cx="2504212" cy="523220"/>
          </a:xfrm>
          <a:prstGeom prst="rect">
            <a:avLst/>
          </a:prstGeom>
          <a:noFill/>
        </p:spPr>
        <p:txBody>
          <a:bodyPr wrap="none" rtlCol="0">
            <a:spAutoFit/>
          </a:bodyPr>
          <a:lstStyle/>
          <a:p>
            <a:r>
              <a:rPr lang="es-419" dirty="0"/>
              <a:t>Salida para aire</a:t>
            </a:r>
          </a:p>
        </p:txBody>
      </p:sp>
      <p:cxnSp>
        <p:nvCxnSpPr>
          <p:cNvPr id="5" name="Straight Arrow Connector 4">
            <a:extLst>
              <a:ext uri="{FF2B5EF4-FFF2-40B4-BE49-F238E27FC236}">
                <a16:creationId xmlns:a16="http://schemas.microsoft.com/office/drawing/2014/main" id="{B7656BA4-33A0-4ADA-AB32-C4B3C132DED6}"/>
              </a:ext>
            </a:extLst>
          </p:cNvPr>
          <p:cNvCxnSpPr>
            <a:cxnSpLocks/>
            <a:stCxn id="4" idx="3"/>
          </p:cNvCxnSpPr>
          <p:nvPr/>
        </p:nvCxnSpPr>
        <p:spPr>
          <a:xfrm flipV="1">
            <a:off x="5899781" y="4176880"/>
            <a:ext cx="2329819" cy="99816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2A290A61-F2E0-40AA-8B83-2A218AB767F2}"/>
              </a:ext>
            </a:extLst>
          </p:cNvPr>
          <p:cNvSpPr txBox="1"/>
          <p:nvPr/>
        </p:nvSpPr>
        <p:spPr>
          <a:xfrm>
            <a:off x="329678" y="3176898"/>
            <a:ext cx="5766322" cy="523220"/>
          </a:xfrm>
          <a:prstGeom prst="rect">
            <a:avLst/>
          </a:prstGeom>
          <a:noFill/>
        </p:spPr>
        <p:txBody>
          <a:bodyPr wrap="none" rtlCol="0">
            <a:spAutoFit/>
          </a:bodyPr>
          <a:lstStyle/>
          <a:p>
            <a:r>
              <a:rPr lang="es-419" dirty="0"/>
              <a:t>Seleccionar tanque de almacenamiento</a:t>
            </a:r>
          </a:p>
        </p:txBody>
      </p:sp>
      <p:cxnSp>
        <p:nvCxnSpPr>
          <p:cNvPr id="10" name="Straight Arrow Connector 9">
            <a:extLst>
              <a:ext uri="{FF2B5EF4-FFF2-40B4-BE49-F238E27FC236}">
                <a16:creationId xmlns:a16="http://schemas.microsoft.com/office/drawing/2014/main" id="{45D5010B-BC5D-462B-BFCB-B347A7E33016}"/>
              </a:ext>
            </a:extLst>
          </p:cNvPr>
          <p:cNvCxnSpPr>
            <a:cxnSpLocks/>
            <a:stCxn id="9" idx="3"/>
          </p:cNvCxnSpPr>
          <p:nvPr/>
        </p:nvCxnSpPr>
        <p:spPr>
          <a:xfrm>
            <a:off x="6096000" y="3438508"/>
            <a:ext cx="1513840" cy="59778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D2D94415-904A-4FEE-8704-2EBDD3E9542F}"/>
              </a:ext>
            </a:extLst>
          </p:cNvPr>
          <p:cNvSpPr txBox="1"/>
          <p:nvPr/>
        </p:nvSpPr>
        <p:spPr>
          <a:xfrm>
            <a:off x="1388740" y="2096739"/>
            <a:ext cx="4511041" cy="954107"/>
          </a:xfrm>
          <a:prstGeom prst="rect">
            <a:avLst/>
          </a:prstGeom>
          <a:noFill/>
        </p:spPr>
        <p:txBody>
          <a:bodyPr wrap="square" rtlCol="0">
            <a:spAutoFit/>
          </a:bodyPr>
          <a:lstStyle/>
          <a:p>
            <a:pPr algn="r"/>
            <a:r>
              <a:rPr lang="es-419" dirty="0"/>
              <a:t>Seleccione la válvula de flotador/tubo dosificador</a:t>
            </a:r>
          </a:p>
        </p:txBody>
      </p:sp>
      <p:cxnSp>
        <p:nvCxnSpPr>
          <p:cNvPr id="14" name="Straight Arrow Connector 13">
            <a:extLst>
              <a:ext uri="{FF2B5EF4-FFF2-40B4-BE49-F238E27FC236}">
                <a16:creationId xmlns:a16="http://schemas.microsoft.com/office/drawing/2014/main" id="{64503747-A0A0-461E-9B9A-789CE1BE5414}"/>
              </a:ext>
            </a:extLst>
          </p:cNvPr>
          <p:cNvCxnSpPr>
            <a:cxnSpLocks/>
            <a:stCxn id="13" idx="3"/>
          </p:cNvCxnSpPr>
          <p:nvPr/>
        </p:nvCxnSpPr>
        <p:spPr>
          <a:xfrm>
            <a:off x="5899781" y="2573793"/>
            <a:ext cx="2238379" cy="42364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6AFBE07-AAA7-4608-8BF4-1578D19B161B}"/>
              </a:ext>
            </a:extLst>
          </p:cNvPr>
          <p:cNvCxnSpPr>
            <a:cxnSpLocks/>
            <a:stCxn id="13" idx="3"/>
          </p:cNvCxnSpPr>
          <p:nvPr/>
        </p:nvCxnSpPr>
        <p:spPr>
          <a:xfrm>
            <a:off x="5899781" y="2573793"/>
            <a:ext cx="2238379" cy="81889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3A9DEE10-E1F4-4F72-A85D-336D06AF84F6}"/>
              </a:ext>
            </a:extLst>
          </p:cNvPr>
          <p:cNvCxnSpPr>
            <a:cxnSpLocks/>
            <a:stCxn id="9" idx="3"/>
          </p:cNvCxnSpPr>
          <p:nvPr/>
        </p:nvCxnSpPr>
        <p:spPr>
          <a:xfrm>
            <a:off x="6096000" y="3438508"/>
            <a:ext cx="1090845" cy="64260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5FEBDD47-6833-4785-96FA-B5AE08361C8B}"/>
              </a:ext>
            </a:extLst>
          </p:cNvPr>
          <p:cNvSpPr txBox="1"/>
          <p:nvPr/>
        </p:nvSpPr>
        <p:spPr>
          <a:xfrm>
            <a:off x="79436" y="3960087"/>
            <a:ext cx="6035627" cy="523220"/>
          </a:xfrm>
          <a:prstGeom prst="rect">
            <a:avLst/>
          </a:prstGeom>
          <a:noFill/>
        </p:spPr>
        <p:txBody>
          <a:bodyPr wrap="none" rtlCol="0">
            <a:spAutoFit/>
          </a:bodyPr>
          <a:lstStyle/>
          <a:p>
            <a:r>
              <a:rPr lang="es-419" dirty="0"/>
              <a:t>Desagües de tanques de almacenamiento</a:t>
            </a:r>
          </a:p>
        </p:txBody>
      </p:sp>
      <p:cxnSp>
        <p:nvCxnSpPr>
          <p:cNvPr id="24" name="Straight Arrow Connector 23">
            <a:extLst>
              <a:ext uri="{FF2B5EF4-FFF2-40B4-BE49-F238E27FC236}">
                <a16:creationId xmlns:a16="http://schemas.microsoft.com/office/drawing/2014/main" id="{4A3D6FB8-1189-4BA2-9F54-1FC7A4AD03B2}"/>
              </a:ext>
            </a:extLst>
          </p:cNvPr>
          <p:cNvCxnSpPr>
            <a:cxnSpLocks/>
            <a:stCxn id="23" idx="3"/>
          </p:cNvCxnSpPr>
          <p:nvPr/>
        </p:nvCxnSpPr>
        <p:spPr>
          <a:xfrm>
            <a:off x="6115063" y="4221697"/>
            <a:ext cx="702297" cy="26161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7772809"/>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9DE58E-5690-4E02-ADEE-FF525A6DD054}"/>
              </a:ext>
            </a:extLst>
          </p:cNvPr>
          <p:cNvSpPr>
            <a:spLocks noGrp="1"/>
          </p:cNvSpPr>
          <p:nvPr>
            <p:ph type="title"/>
          </p:nvPr>
        </p:nvSpPr>
        <p:spPr/>
        <p:txBody>
          <a:bodyPr/>
          <a:lstStyle/>
          <a:p>
            <a:r>
              <a:rPr lang="es-419"/>
              <a:t>Las válvulas flotadoras son más grandes para mayores caudales</a:t>
            </a:r>
          </a:p>
        </p:txBody>
      </p:sp>
      <p:sp>
        <p:nvSpPr>
          <p:cNvPr id="4" name="Content Placeholder 3">
            <a:extLst>
              <a:ext uri="{FF2B5EF4-FFF2-40B4-BE49-F238E27FC236}">
                <a16:creationId xmlns:a16="http://schemas.microsoft.com/office/drawing/2014/main" id="{8BD03CCC-5ACB-4A60-891E-DACD515287F3}"/>
              </a:ext>
            </a:extLst>
          </p:cNvPr>
          <p:cNvSpPr>
            <a:spLocks noGrp="1"/>
          </p:cNvSpPr>
          <p:nvPr>
            <p:ph idx="1"/>
          </p:nvPr>
        </p:nvSpPr>
        <p:spPr>
          <a:xfrm>
            <a:off x="152400" y="1600200"/>
            <a:ext cx="4168753" cy="4525963"/>
          </a:xfrm>
        </p:spPr>
        <p:txBody>
          <a:bodyPr/>
          <a:lstStyle/>
          <a:p>
            <a:pPr marL="0" indent="0">
              <a:buNone/>
            </a:pPr>
            <a:r>
              <a:rPr lang="es-419" dirty="0"/>
              <a:t>El orificio dentro de la válvula flotadora debe ser lo suficientemente grande como para entregar el caudal químico máximo requerido, incluso cuando el tanque de almacenamiento casi se vacía.</a:t>
            </a:r>
          </a:p>
        </p:txBody>
      </p:sp>
      <p:pic>
        <p:nvPicPr>
          <p:cNvPr id="3" name="Picture 2">
            <a:extLst>
              <a:ext uri="{FF2B5EF4-FFF2-40B4-BE49-F238E27FC236}">
                <a16:creationId xmlns:a16="http://schemas.microsoft.com/office/drawing/2014/main" id="{7BDA0FE0-07BB-4FBC-8DE2-CCA8D753D976}"/>
              </a:ext>
            </a:extLst>
          </p:cNvPr>
          <p:cNvPicPr>
            <a:picLocks noChangeAspect="1"/>
          </p:cNvPicPr>
          <p:nvPr/>
        </p:nvPicPr>
        <p:blipFill>
          <a:blip r:embed="rId2"/>
          <a:stretch>
            <a:fillRect/>
          </a:stretch>
        </p:blipFill>
        <p:spPr>
          <a:xfrm>
            <a:off x="4321153" y="1509770"/>
            <a:ext cx="7870847" cy="5348230"/>
          </a:xfrm>
          <a:prstGeom prst="rect">
            <a:avLst/>
          </a:prstGeom>
        </p:spPr>
      </p:pic>
    </p:spTree>
    <p:extLst>
      <p:ext uri="{BB962C8B-B14F-4D97-AF65-F5344CB8AC3E}">
        <p14:creationId xmlns:p14="http://schemas.microsoft.com/office/powerpoint/2010/main" val="1133156810"/>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690553-D722-41C9-8496-3BBC481F48AC}"/>
              </a:ext>
            </a:extLst>
          </p:cNvPr>
          <p:cNvSpPr>
            <a:spLocks noGrp="1"/>
          </p:cNvSpPr>
          <p:nvPr>
            <p:ph type="title"/>
          </p:nvPr>
        </p:nvSpPr>
        <p:spPr>
          <a:xfrm>
            <a:off x="457199" y="228600"/>
            <a:ext cx="8624657" cy="1143000"/>
          </a:xfrm>
        </p:spPr>
        <p:txBody>
          <a:bodyPr/>
          <a:lstStyle/>
          <a:p>
            <a:r>
              <a:rPr lang="es-419" sz="3600" dirty="0"/>
              <a:t>Mejoras del nuevo tanque de nivel constante y tubos dosificadores modulares</a:t>
            </a:r>
          </a:p>
        </p:txBody>
      </p:sp>
      <p:sp>
        <p:nvSpPr>
          <p:cNvPr id="3" name="Content Placeholder 2">
            <a:extLst>
              <a:ext uri="{FF2B5EF4-FFF2-40B4-BE49-F238E27FC236}">
                <a16:creationId xmlns:a16="http://schemas.microsoft.com/office/drawing/2014/main" id="{3A9E2035-A6C0-4A7B-904A-69F0968D190A}"/>
              </a:ext>
            </a:extLst>
          </p:cNvPr>
          <p:cNvSpPr>
            <a:spLocks noGrp="1"/>
          </p:cNvSpPr>
          <p:nvPr>
            <p:ph idx="1"/>
          </p:nvPr>
        </p:nvSpPr>
        <p:spPr>
          <a:xfrm>
            <a:off x="457200" y="1600200"/>
            <a:ext cx="8514080" cy="4525963"/>
          </a:xfrm>
        </p:spPr>
        <p:txBody>
          <a:bodyPr/>
          <a:lstStyle/>
          <a:p>
            <a:r>
              <a:rPr lang="es-419" sz="2800" dirty="0"/>
              <a:t>Salida de aire después de tubos dosificadores para que el sistema pueda rellenarse fácilmente después de la limpieza
Posibilidad de limpiar sin desmontar
Los tubos dosificadores se llenan de abajo hacia arriba para eliminar las burbujas de aire
Redundancia del tanque de almacenamiento hasta el  dosificador
Menos accesorios de púas
Quizás menos válvulas
Los accesorios de púas siempre apuntan hacia abajo
</a:t>
            </a:r>
          </a:p>
        </p:txBody>
      </p:sp>
      <p:pic>
        <p:nvPicPr>
          <p:cNvPr id="4" name="Picture 3">
            <a:extLst>
              <a:ext uri="{FF2B5EF4-FFF2-40B4-BE49-F238E27FC236}">
                <a16:creationId xmlns:a16="http://schemas.microsoft.com/office/drawing/2014/main" id="{EBE39615-0C48-4811-AC84-229EEDB14E24}"/>
              </a:ext>
            </a:extLst>
          </p:cNvPr>
          <p:cNvPicPr>
            <a:picLocks noChangeAspect="1"/>
          </p:cNvPicPr>
          <p:nvPr/>
        </p:nvPicPr>
        <p:blipFill rotWithShape="1">
          <a:blip r:embed="rId2">
            <a:clrChange>
              <a:clrFrom>
                <a:srgbClr val="FFFFFF"/>
              </a:clrFrom>
              <a:clrTo>
                <a:srgbClr val="FFFFFF">
                  <a:alpha val="0"/>
                </a:srgbClr>
              </a:clrTo>
            </a:clrChange>
          </a:blip>
          <a:srcRect l="15471"/>
          <a:stretch/>
        </p:blipFill>
        <p:spPr>
          <a:xfrm>
            <a:off x="9081856" y="0"/>
            <a:ext cx="3552766" cy="6858000"/>
          </a:xfrm>
          <a:prstGeom prst="rect">
            <a:avLst/>
          </a:prstGeom>
        </p:spPr>
      </p:pic>
    </p:spTree>
    <p:extLst>
      <p:ext uri="{BB962C8B-B14F-4D97-AF65-F5344CB8AC3E}">
        <p14:creationId xmlns:p14="http://schemas.microsoft.com/office/powerpoint/2010/main" val="314151885"/>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9C5B99-5303-4297-AAA6-534DA99383E5}"/>
              </a:ext>
            </a:extLst>
          </p:cNvPr>
          <p:cNvSpPr>
            <a:spLocks noGrp="1"/>
          </p:cNvSpPr>
          <p:nvPr>
            <p:ph type="title"/>
          </p:nvPr>
        </p:nvSpPr>
        <p:spPr>
          <a:xfrm>
            <a:off x="457199" y="228600"/>
            <a:ext cx="9850583" cy="1143000"/>
          </a:xfrm>
        </p:spPr>
        <p:txBody>
          <a:bodyPr/>
          <a:lstStyle/>
          <a:p>
            <a:r>
              <a:rPr lang="es-ES" dirty="0"/>
              <a:t>Nuevo diseño para los tubos de dosificación</a:t>
            </a:r>
            <a:endParaRPr lang="en-US" dirty="0"/>
          </a:p>
        </p:txBody>
      </p:sp>
      <p:pic>
        <p:nvPicPr>
          <p:cNvPr id="3" name="Picture 2">
            <a:extLst>
              <a:ext uri="{FF2B5EF4-FFF2-40B4-BE49-F238E27FC236}">
                <a16:creationId xmlns:a16="http://schemas.microsoft.com/office/drawing/2014/main" id="{BE9FAB15-F276-486E-BE8A-0B77F2323C12}"/>
              </a:ext>
            </a:extLst>
          </p:cNvPr>
          <p:cNvPicPr>
            <a:picLocks noChangeAspect="1"/>
          </p:cNvPicPr>
          <p:nvPr/>
        </p:nvPicPr>
        <p:blipFill>
          <a:blip r:embed="rId3"/>
          <a:stretch>
            <a:fillRect/>
          </a:stretch>
        </p:blipFill>
        <p:spPr>
          <a:xfrm>
            <a:off x="10557147" y="0"/>
            <a:ext cx="1634853" cy="6858000"/>
          </a:xfrm>
          <a:prstGeom prst="rect">
            <a:avLst/>
          </a:prstGeom>
        </p:spPr>
      </p:pic>
      <p:pic>
        <p:nvPicPr>
          <p:cNvPr id="4" name="Picture 3">
            <a:extLst>
              <a:ext uri="{FF2B5EF4-FFF2-40B4-BE49-F238E27FC236}">
                <a16:creationId xmlns:a16="http://schemas.microsoft.com/office/drawing/2014/main" id="{020F268B-FB4C-4895-9ED6-2EBC40255025}"/>
              </a:ext>
            </a:extLst>
          </p:cNvPr>
          <p:cNvPicPr>
            <a:picLocks noChangeAspect="1"/>
          </p:cNvPicPr>
          <p:nvPr/>
        </p:nvPicPr>
        <p:blipFill>
          <a:blip r:embed="rId4"/>
          <a:stretch>
            <a:fillRect/>
          </a:stretch>
        </p:blipFill>
        <p:spPr>
          <a:xfrm>
            <a:off x="5008880" y="1763504"/>
            <a:ext cx="4669248" cy="4627136"/>
          </a:xfrm>
          <a:prstGeom prst="rect">
            <a:avLst/>
          </a:prstGeom>
        </p:spPr>
      </p:pic>
      <p:sp>
        <p:nvSpPr>
          <p:cNvPr id="5" name="TextBox 4">
            <a:extLst>
              <a:ext uri="{FF2B5EF4-FFF2-40B4-BE49-F238E27FC236}">
                <a16:creationId xmlns:a16="http://schemas.microsoft.com/office/drawing/2014/main" id="{47C276B7-48CC-4518-A170-B7A948FF235A}"/>
              </a:ext>
            </a:extLst>
          </p:cNvPr>
          <p:cNvSpPr txBox="1"/>
          <p:nvPr/>
        </p:nvSpPr>
        <p:spPr>
          <a:xfrm>
            <a:off x="2413056" y="5550013"/>
            <a:ext cx="2076402" cy="523220"/>
          </a:xfrm>
          <a:prstGeom prst="rect">
            <a:avLst/>
          </a:prstGeom>
          <a:noFill/>
        </p:spPr>
        <p:txBody>
          <a:bodyPr wrap="none" rtlCol="0">
            <a:spAutoFit/>
          </a:bodyPr>
          <a:lstStyle/>
          <a:p>
            <a:r>
              <a:rPr lang="es-419"/>
              <a:t>Tubo resistor</a:t>
            </a:r>
          </a:p>
        </p:txBody>
      </p:sp>
      <p:cxnSp>
        <p:nvCxnSpPr>
          <p:cNvPr id="6" name="Straight Arrow Connector 5">
            <a:extLst>
              <a:ext uri="{FF2B5EF4-FFF2-40B4-BE49-F238E27FC236}">
                <a16:creationId xmlns:a16="http://schemas.microsoft.com/office/drawing/2014/main" id="{25F7C881-8D90-4573-ACFD-2F64EB7F878A}"/>
              </a:ext>
            </a:extLst>
          </p:cNvPr>
          <p:cNvCxnSpPr>
            <a:cxnSpLocks/>
            <a:stCxn id="5" idx="3"/>
          </p:cNvCxnSpPr>
          <p:nvPr/>
        </p:nvCxnSpPr>
        <p:spPr>
          <a:xfrm>
            <a:off x="4489458" y="5811623"/>
            <a:ext cx="2368542" cy="26161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1C5A6E7B-9DC1-4419-B740-951D8A84DFA9}"/>
              </a:ext>
            </a:extLst>
          </p:cNvPr>
          <p:cNvSpPr txBox="1"/>
          <p:nvPr/>
        </p:nvSpPr>
        <p:spPr>
          <a:xfrm>
            <a:off x="9678128" y="2274636"/>
            <a:ext cx="1082348" cy="523220"/>
          </a:xfrm>
          <a:prstGeom prst="rect">
            <a:avLst/>
          </a:prstGeom>
          <a:noFill/>
        </p:spPr>
        <p:txBody>
          <a:bodyPr wrap="none" rtlCol="0">
            <a:spAutoFit/>
          </a:bodyPr>
          <a:lstStyle/>
          <a:p>
            <a:r>
              <a:rPr lang="en-US" dirty="0"/>
              <a:t>Union</a:t>
            </a:r>
          </a:p>
        </p:txBody>
      </p:sp>
      <p:sp>
        <p:nvSpPr>
          <p:cNvPr id="10" name="TextBox 9">
            <a:extLst>
              <a:ext uri="{FF2B5EF4-FFF2-40B4-BE49-F238E27FC236}">
                <a16:creationId xmlns:a16="http://schemas.microsoft.com/office/drawing/2014/main" id="{60C141A0-2892-446E-8951-1E9DE1721B16}"/>
              </a:ext>
            </a:extLst>
          </p:cNvPr>
          <p:cNvSpPr txBox="1"/>
          <p:nvPr/>
        </p:nvSpPr>
        <p:spPr>
          <a:xfrm>
            <a:off x="419542" y="6350402"/>
            <a:ext cx="10806741" cy="400110"/>
          </a:xfrm>
          <a:prstGeom prst="rect">
            <a:avLst/>
          </a:prstGeom>
          <a:noFill/>
        </p:spPr>
        <p:txBody>
          <a:bodyPr wrap="none" rtlCol="0">
            <a:spAutoFit/>
          </a:bodyPr>
          <a:lstStyle/>
          <a:p>
            <a:r>
              <a:rPr lang="es-ES" sz="2000" dirty="0"/>
              <a:t>Tubería de PVC cortada por la mitad. Mantiene los tubos dosificadores tensos y proporciona protección</a:t>
            </a:r>
            <a:endParaRPr lang="en-US" sz="2000" dirty="0"/>
          </a:p>
        </p:txBody>
      </p:sp>
      <p:cxnSp>
        <p:nvCxnSpPr>
          <p:cNvPr id="11" name="Straight Arrow Connector 10">
            <a:extLst>
              <a:ext uri="{FF2B5EF4-FFF2-40B4-BE49-F238E27FC236}">
                <a16:creationId xmlns:a16="http://schemas.microsoft.com/office/drawing/2014/main" id="{D15C0C37-C6C5-48D0-BE75-F348BD7D06D4}"/>
              </a:ext>
            </a:extLst>
          </p:cNvPr>
          <p:cNvCxnSpPr>
            <a:cxnSpLocks/>
          </p:cNvCxnSpPr>
          <p:nvPr/>
        </p:nvCxnSpPr>
        <p:spPr>
          <a:xfrm flipV="1">
            <a:off x="3687816" y="6203464"/>
            <a:ext cx="2712984" cy="18717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BC46D9C2-CA33-4C4A-AE28-6563C5D1CA52}"/>
              </a:ext>
            </a:extLst>
          </p:cNvPr>
          <p:cNvCxnSpPr>
            <a:cxnSpLocks/>
            <a:stCxn id="9" idx="1"/>
          </p:cNvCxnSpPr>
          <p:nvPr/>
        </p:nvCxnSpPr>
        <p:spPr>
          <a:xfrm flipH="1">
            <a:off x="8890000" y="2536246"/>
            <a:ext cx="78812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F39764BA-7A7B-41AB-924C-120B71FEF3C9}"/>
              </a:ext>
            </a:extLst>
          </p:cNvPr>
          <p:cNvCxnSpPr>
            <a:cxnSpLocks/>
            <a:stCxn id="9" idx="3"/>
          </p:cNvCxnSpPr>
          <p:nvPr/>
        </p:nvCxnSpPr>
        <p:spPr>
          <a:xfrm flipV="1">
            <a:off x="10760476" y="2067631"/>
            <a:ext cx="161524" cy="46861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A111944D-427D-4F10-9ED5-02681AC929FE}"/>
              </a:ext>
            </a:extLst>
          </p:cNvPr>
          <p:cNvCxnSpPr>
            <a:cxnSpLocks/>
          </p:cNvCxnSpPr>
          <p:nvPr/>
        </p:nvCxnSpPr>
        <p:spPr>
          <a:xfrm flipV="1">
            <a:off x="9062720" y="4021212"/>
            <a:ext cx="2113280" cy="240664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469C7E89-8A48-47C8-988A-155FE4EB8480}"/>
              </a:ext>
            </a:extLst>
          </p:cNvPr>
          <p:cNvSpPr txBox="1"/>
          <p:nvPr/>
        </p:nvSpPr>
        <p:spPr>
          <a:xfrm>
            <a:off x="690577" y="3603326"/>
            <a:ext cx="4230149" cy="2246769"/>
          </a:xfrm>
          <a:prstGeom prst="rect">
            <a:avLst/>
          </a:prstGeom>
          <a:noFill/>
        </p:spPr>
        <p:txBody>
          <a:bodyPr wrap="square" rtlCol="0">
            <a:spAutoFit/>
          </a:bodyPr>
          <a:lstStyle/>
          <a:p>
            <a:r>
              <a:rPr lang="es-ES" dirty="0"/>
              <a:t>Disco de PVC con orificios ligeramente más pequeños que el diámetro de los tubos dosificadores (pegados en la unión)</a:t>
            </a:r>
            <a:endParaRPr lang="en-US" dirty="0"/>
          </a:p>
        </p:txBody>
      </p:sp>
      <p:cxnSp>
        <p:nvCxnSpPr>
          <p:cNvPr id="24" name="Straight Arrow Connector 23">
            <a:extLst>
              <a:ext uri="{FF2B5EF4-FFF2-40B4-BE49-F238E27FC236}">
                <a16:creationId xmlns:a16="http://schemas.microsoft.com/office/drawing/2014/main" id="{41335ADC-2EE3-40C9-93B5-8000B8C1002F}"/>
              </a:ext>
            </a:extLst>
          </p:cNvPr>
          <p:cNvCxnSpPr>
            <a:cxnSpLocks/>
            <a:stCxn id="23" idx="3"/>
          </p:cNvCxnSpPr>
          <p:nvPr/>
        </p:nvCxnSpPr>
        <p:spPr>
          <a:xfrm flipV="1">
            <a:off x="4920726" y="4021216"/>
            <a:ext cx="1635759" cy="70549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73796648-9C46-49B6-A23F-09256920451F}"/>
              </a:ext>
            </a:extLst>
          </p:cNvPr>
          <p:cNvSpPr txBox="1"/>
          <p:nvPr/>
        </p:nvSpPr>
        <p:spPr>
          <a:xfrm>
            <a:off x="646498" y="1501831"/>
            <a:ext cx="4318305" cy="1938992"/>
          </a:xfrm>
          <a:prstGeom prst="rect">
            <a:avLst/>
          </a:prstGeom>
          <a:noFill/>
        </p:spPr>
        <p:txBody>
          <a:bodyPr wrap="square" rtlCol="0">
            <a:spAutoFit/>
          </a:bodyPr>
          <a:lstStyle/>
          <a:p>
            <a:r>
              <a:rPr lang="es-ES" sz="2000" dirty="0"/>
              <a:t>Los extremos de los tubos se cortan en ángulo para que puedan meterse a través de pequeños orificios en el disco y luego jalar el tubo para crear un sello hermético al líquido
</a:t>
            </a:r>
            <a:endParaRPr lang="en-US" sz="2000" dirty="0"/>
          </a:p>
        </p:txBody>
      </p:sp>
      <p:cxnSp>
        <p:nvCxnSpPr>
          <p:cNvPr id="28" name="Straight Arrow Connector 27">
            <a:extLst>
              <a:ext uri="{FF2B5EF4-FFF2-40B4-BE49-F238E27FC236}">
                <a16:creationId xmlns:a16="http://schemas.microsoft.com/office/drawing/2014/main" id="{41F0751C-F0D1-4C8B-9E46-3388153410BE}"/>
              </a:ext>
            </a:extLst>
          </p:cNvPr>
          <p:cNvCxnSpPr>
            <a:cxnSpLocks/>
            <a:stCxn id="27" idx="3"/>
          </p:cNvCxnSpPr>
          <p:nvPr/>
        </p:nvCxnSpPr>
        <p:spPr>
          <a:xfrm flipV="1">
            <a:off x="4964803" y="1961329"/>
            <a:ext cx="1917153" cy="50999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21742973"/>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BE447B-955B-4892-8809-089A5FF80A4F}"/>
              </a:ext>
            </a:extLst>
          </p:cNvPr>
          <p:cNvSpPr>
            <a:spLocks noGrp="1"/>
          </p:cNvSpPr>
          <p:nvPr>
            <p:ph type="title"/>
          </p:nvPr>
        </p:nvSpPr>
        <p:spPr>
          <a:xfrm>
            <a:off x="457199" y="228600"/>
            <a:ext cx="7274561" cy="1143000"/>
          </a:xfrm>
        </p:spPr>
        <p:txBody>
          <a:bodyPr/>
          <a:lstStyle/>
          <a:p>
            <a:r>
              <a:rPr lang="es-ES" sz="4000" dirty="0"/>
              <a:t>Limpieza del CLT y de los módulos de tubos dosificadores</a:t>
            </a:r>
            <a:endParaRPr lang="en-US" sz="4000" dirty="0"/>
          </a:p>
        </p:txBody>
      </p:sp>
      <p:sp>
        <p:nvSpPr>
          <p:cNvPr id="3" name="Content Placeholder 2">
            <a:extLst>
              <a:ext uri="{FF2B5EF4-FFF2-40B4-BE49-F238E27FC236}">
                <a16:creationId xmlns:a16="http://schemas.microsoft.com/office/drawing/2014/main" id="{FA52DC2A-DEBB-403F-8C5A-1EAE09F533E7}"/>
              </a:ext>
            </a:extLst>
          </p:cNvPr>
          <p:cNvSpPr>
            <a:spLocks noGrp="1"/>
          </p:cNvSpPr>
          <p:nvPr>
            <p:ph idx="1"/>
          </p:nvPr>
        </p:nvSpPr>
        <p:spPr>
          <a:xfrm>
            <a:off x="457200" y="1600200"/>
            <a:ext cx="7274560" cy="4525963"/>
          </a:xfrm>
        </p:spPr>
        <p:txBody>
          <a:bodyPr/>
          <a:lstStyle/>
          <a:p>
            <a:r>
              <a:rPr lang="es-ES" dirty="0"/>
              <a:t>Se puede escoger el otro tanque de nivel constante y el otro módulo del tubos de dosificación</a:t>
            </a:r>
          </a:p>
          <a:p>
            <a:r>
              <a:rPr lang="es-ES" dirty="0"/>
              <a:t>Los componentes que se necesita limpiar, se puede drenar, enjuagar con agua y luego volver a llenar con vinagre para eliminar los depósitos de CaCO3.</a:t>
            </a:r>
            <a:endParaRPr lang="en-US" dirty="0"/>
          </a:p>
        </p:txBody>
      </p:sp>
      <p:pic>
        <p:nvPicPr>
          <p:cNvPr id="4" name="Picture 3">
            <a:extLst>
              <a:ext uri="{FF2B5EF4-FFF2-40B4-BE49-F238E27FC236}">
                <a16:creationId xmlns:a16="http://schemas.microsoft.com/office/drawing/2014/main" id="{EA3100FB-14E1-4D0F-9510-BB696C049C34}"/>
              </a:ext>
            </a:extLst>
          </p:cNvPr>
          <p:cNvPicPr>
            <a:picLocks noChangeAspect="1"/>
          </p:cNvPicPr>
          <p:nvPr/>
        </p:nvPicPr>
        <p:blipFill>
          <a:blip r:embed="rId2"/>
          <a:stretch>
            <a:fillRect/>
          </a:stretch>
        </p:blipFill>
        <p:spPr>
          <a:xfrm>
            <a:off x="7891849" y="0"/>
            <a:ext cx="4300151" cy="6858000"/>
          </a:xfrm>
          <a:prstGeom prst="rect">
            <a:avLst/>
          </a:prstGeom>
        </p:spPr>
      </p:pic>
      <p:cxnSp>
        <p:nvCxnSpPr>
          <p:cNvPr id="5" name="Straight Arrow Connector 4">
            <a:extLst>
              <a:ext uri="{FF2B5EF4-FFF2-40B4-BE49-F238E27FC236}">
                <a16:creationId xmlns:a16="http://schemas.microsoft.com/office/drawing/2014/main" id="{4C7C1025-55E4-4881-AED1-00CC430A308B}"/>
              </a:ext>
            </a:extLst>
          </p:cNvPr>
          <p:cNvCxnSpPr>
            <a:cxnSpLocks/>
          </p:cNvCxnSpPr>
          <p:nvPr/>
        </p:nvCxnSpPr>
        <p:spPr>
          <a:xfrm flipV="1">
            <a:off x="7650480" y="629920"/>
            <a:ext cx="1473200" cy="148336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CEDA341D-79BB-47AC-B096-136917B947B8}"/>
              </a:ext>
            </a:extLst>
          </p:cNvPr>
          <p:cNvCxnSpPr>
            <a:cxnSpLocks/>
          </p:cNvCxnSpPr>
          <p:nvPr/>
        </p:nvCxnSpPr>
        <p:spPr>
          <a:xfrm flipV="1">
            <a:off x="7650480" y="1076960"/>
            <a:ext cx="1402080" cy="103632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9CA53E4D-C02D-4941-8D8C-0A95BE75B6CF}"/>
              </a:ext>
            </a:extLst>
          </p:cNvPr>
          <p:cNvCxnSpPr>
            <a:cxnSpLocks/>
          </p:cNvCxnSpPr>
          <p:nvPr/>
        </p:nvCxnSpPr>
        <p:spPr>
          <a:xfrm>
            <a:off x="7650480" y="2113280"/>
            <a:ext cx="127000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E691D33-92AF-48A9-AA5C-212CAECFBFD2}"/>
              </a:ext>
            </a:extLst>
          </p:cNvPr>
          <p:cNvCxnSpPr>
            <a:cxnSpLocks/>
          </p:cNvCxnSpPr>
          <p:nvPr/>
        </p:nvCxnSpPr>
        <p:spPr>
          <a:xfrm>
            <a:off x="7731760" y="4958080"/>
            <a:ext cx="1087120" cy="69088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FA5EC748-AC40-4AE2-8639-551F6C09271F}"/>
              </a:ext>
            </a:extLst>
          </p:cNvPr>
          <p:cNvCxnSpPr>
            <a:cxnSpLocks/>
          </p:cNvCxnSpPr>
          <p:nvPr/>
        </p:nvCxnSpPr>
        <p:spPr>
          <a:xfrm>
            <a:off x="7731760" y="4958080"/>
            <a:ext cx="1503680" cy="127762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0851105"/>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2"/>
          <p:cNvSpPr>
            <a:spLocks noGrp="1" noChangeArrowheads="1"/>
          </p:cNvSpPr>
          <p:nvPr>
            <p:ph type="title"/>
          </p:nvPr>
        </p:nvSpPr>
        <p:spPr>
          <a:xfrm>
            <a:off x="457199" y="228600"/>
            <a:ext cx="7259935" cy="1143000"/>
          </a:xfrm>
        </p:spPr>
        <p:txBody>
          <a:bodyPr/>
          <a:lstStyle/>
          <a:p>
            <a:r>
              <a:rPr lang="es-419" dirty="0"/>
              <a:t>Controlador de dosis de los químicos</a:t>
            </a:r>
          </a:p>
        </p:txBody>
      </p:sp>
      <p:sp>
        <p:nvSpPr>
          <p:cNvPr id="208899" name="Rectangle 3"/>
          <p:cNvSpPr>
            <a:spLocks noGrp="1" noChangeArrowheads="1"/>
          </p:cNvSpPr>
          <p:nvPr>
            <p:ph idx="1"/>
          </p:nvPr>
        </p:nvSpPr>
        <p:spPr>
          <a:xfrm>
            <a:off x="457200" y="1600200"/>
            <a:ext cx="7149402" cy="4525963"/>
          </a:xfrm>
        </p:spPr>
        <p:txBody>
          <a:bodyPr/>
          <a:lstStyle/>
          <a:p>
            <a:r>
              <a:rPr lang="es-ES" dirty="0"/>
              <a:t>Flujo de coagulante y cloro proporcional al caudal de la planta (el flujo de los químicos se apagan cuando la planta se apaga)
Dosis de los químicos directamente ajustable</a:t>
            </a:r>
            <a:endParaRPr lang="es-419" dirty="0"/>
          </a:p>
        </p:txBody>
      </p:sp>
      <p:pic>
        <p:nvPicPr>
          <p:cNvPr id="8" name="Picture 7">
            <a:extLst>
              <a:ext uri="{FF2B5EF4-FFF2-40B4-BE49-F238E27FC236}">
                <a16:creationId xmlns:a16="http://schemas.microsoft.com/office/drawing/2014/main" id="{6E9B9F86-F44C-4CDC-8CAA-1672D2E12122}"/>
              </a:ext>
            </a:extLst>
          </p:cNvPr>
          <p:cNvPicPr>
            <a:picLocks noChangeAspect="1"/>
          </p:cNvPicPr>
          <p:nvPr/>
        </p:nvPicPr>
        <p:blipFill>
          <a:blip r:embed="rId3"/>
          <a:stretch>
            <a:fillRect/>
          </a:stretch>
        </p:blipFill>
        <p:spPr>
          <a:xfrm>
            <a:off x="10689022" y="403402"/>
            <a:ext cx="287214" cy="656869"/>
          </a:xfrm>
          <a:prstGeom prst="rect">
            <a:avLst/>
          </a:prstGeom>
        </p:spPr>
      </p:pic>
      <p:pic>
        <p:nvPicPr>
          <p:cNvPr id="6" name="Picture 5">
            <a:extLst>
              <a:ext uri="{FF2B5EF4-FFF2-40B4-BE49-F238E27FC236}">
                <a16:creationId xmlns:a16="http://schemas.microsoft.com/office/drawing/2014/main" id="{8C854B00-ED4A-488B-AF04-A5751413DB26}"/>
              </a:ext>
            </a:extLst>
          </p:cNvPr>
          <p:cNvPicPr>
            <a:picLocks noChangeAspect="1"/>
          </p:cNvPicPr>
          <p:nvPr/>
        </p:nvPicPr>
        <p:blipFill>
          <a:blip r:embed="rId4"/>
          <a:stretch>
            <a:fillRect/>
          </a:stretch>
        </p:blipFill>
        <p:spPr>
          <a:xfrm>
            <a:off x="7891849" y="0"/>
            <a:ext cx="4300151" cy="6858000"/>
          </a:xfrm>
          <a:prstGeom prst="rect">
            <a:avLst/>
          </a:prstGeom>
        </p:spPr>
      </p:pic>
      <p:pic>
        <p:nvPicPr>
          <p:cNvPr id="7" name="Picture 6">
            <a:extLst>
              <a:ext uri="{FF2B5EF4-FFF2-40B4-BE49-F238E27FC236}">
                <a16:creationId xmlns:a16="http://schemas.microsoft.com/office/drawing/2014/main" id="{D12D2125-8DE2-433F-884B-7E50F3B8EE73}"/>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1767684" y="3962400"/>
            <a:ext cx="5838918" cy="5334000"/>
          </a:xfrm>
          <a:prstGeom prst="rect">
            <a:avLst/>
          </a:prstGeom>
        </p:spPr>
      </p:pic>
    </p:spTree>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4D20D9D-FDCF-48BE-81B2-B8A0672C47F9}"/>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165743" y="228600"/>
            <a:ext cx="12288180" cy="6690946"/>
          </a:xfrm>
          <a:prstGeom prst="rect">
            <a:avLst/>
          </a:prstGeom>
        </p:spPr>
      </p:pic>
      <p:pic>
        <p:nvPicPr>
          <p:cNvPr id="6" name="Picture 5">
            <a:extLst>
              <a:ext uri="{FF2B5EF4-FFF2-40B4-BE49-F238E27FC236}">
                <a16:creationId xmlns:a16="http://schemas.microsoft.com/office/drawing/2014/main" id="{A5F3E2D0-F59D-40DF-BD9C-49E959C4967E}"/>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208840" y="171188"/>
            <a:ext cx="12400840" cy="6762792"/>
          </a:xfrm>
          <a:prstGeom prst="rect">
            <a:avLst/>
          </a:prstGeom>
        </p:spPr>
      </p:pic>
      <p:pic>
        <p:nvPicPr>
          <p:cNvPr id="4" name="Picture 3">
            <a:extLst>
              <a:ext uri="{FF2B5EF4-FFF2-40B4-BE49-F238E27FC236}">
                <a16:creationId xmlns:a16="http://schemas.microsoft.com/office/drawing/2014/main" id="{46FA302A-AAA3-4921-A5D7-428AF0E8979E}"/>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13648" y="0"/>
            <a:ext cx="12008673" cy="6858000"/>
          </a:xfrm>
          <a:prstGeom prst="rect">
            <a:avLst/>
          </a:prstGeom>
        </p:spPr>
      </p:pic>
      <p:sp>
        <p:nvSpPr>
          <p:cNvPr id="7" name="Rectangle 6">
            <a:extLst>
              <a:ext uri="{FF2B5EF4-FFF2-40B4-BE49-F238E27FC236}">
                <a16:creationId xmlns:a16="http://schemas.microsoft.com/office/drawing/2014/main" id="{FF2FB014-3728-4345-8F29-C9FE3081679C}"/>
              </a:ext>
            </a:extLst>
          </p:cNvPr>
          <p:cNvSpPr/>
          <p:nvPr/>
        </p:nvSpPr>
        <p:spPr>
          <a:xfrm>
            <a:off x="11259403" y="0"/>
            <a:ext cx="942309" cy="13784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750500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6"/>
                                        </p:tgtEl>
                                        <p:attrNameLst>
                                          <p:attrName>style.visibility</p:attrName>
                                        </p:attrNameLst>
                                      </p:cBhvr>
                                      <p:to>
                                        <p:strVal val="hidden"/>
                                      </p:to>
                                    </p:set>
                                  </p:childTnLst>
                                </p:cTn>
                              </p:par>
                              <p:par>
                                <p:cTn id="11" presetID="10"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xit" presetSubtype="0" fill="hold" nodeType="clickEffect">
                                  <p:stCondLst>
                                    <p:cond delay="0"/>
                                  </p:stCondLst>
                                  <p:childTnLst>
                                    <p:set>
                                      <p:cBhvr>
                                        <p:cTn id="17" dur="1" fill="hold">
                                          <p:stCondLst>
                                            <p:cond delay="0"/>
                                          </p:stCondLst>
                                        </p:cTn>
                                        <p:tgtEl>
                                          <p:spTgt spid="5"/>
                                        </p:tgtEl>
                                        <p:attrNameLst>
                                          <p:attrName>style.visibility</p:attrName>
                                        </p:attrNameLst>
                                      </p:cBhvr>
                                      <p:to>
                                        <p:strVal val="hidden"/>
                                      </p:to>
                                    </p:set>
                                  </p:childTnLst>
                                </p:cTn>
                              </p:par>
                              <p:par>
                                <p:cTn id="18" presetID="1" presetClass="entr" presetSubtype="0" fill="hold" nodeType="withEffect">
                                  <p:stCondLst>
                                    <p:cond delay="0"/>
                                  </p:stCondLst>
                                  <p:childTnLst>
                                    <p:set>
                                      <p:cBhvr>
                                        <p:cTn id="19"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C54BBDF-3C9A-48E5-AE7F-95C847BCFC4F}"/>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181909" y="-150128"/>
            <a:ext cx="11095793" cy="6987563"/>
          </a:xfrm>
          <a:prstGeom prst="rect">
            <a:avLst/>
          </a:prstGeom>
        </p:spPr>
      </p:pic>
      <p:pic>
        <p:nvPicPr>
          <p:cNvPr id="4" name="Picture 3">
            <a:extLst>
              <a:ext uri="{FF2B5EF4-FFF2-40B4-BE49-F238E27FC236}">
                <a16:creationId xmlns:a16="http://schemas.microsoft.com/office/drawing/2014/main" id="{FB271466-684D-4548-9BB1-85A82AC75513}"/>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09184" y="-114408"/>
            <a:ext cx="10938608" cy="6951839"/>
          </a:xfrm>
          <a:prstGeom prst="rect">
            <a:avLst/>
          </a:prstGeom>
        </p:spPr>
      </p:pic>
      <p:pic>
        <p:nvPicPr>
          <p:cNvPr id="6" name="Picture 5">
            <a:extLst>
              <a:ext uri="{FF2B5EF4-FFF2-40B4-BE49-F238E27FC236}">
                <a16:creationId xmlns:a16="http://schemas.microsoft.com/office/drawing/2014/main" id="{C340CEBC-328D-4993-AA61-C25E0E8942E2}"/>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77033" y="-115915"/>
            <a:ext cx="11002910" cy="6958984"/>
          </a:xfrm>
          <a:prstGeom prst="rect">
            <a:avLst/>
          </a:prstGeom>
        </p:spPr>
      </p:pic>
    </p:spTree>
    <p:extLst>
      <p:ext uri="{BB962C8B-B14F-4D97-AF65-F5344CB8AC3E}">
        <p14:creationId xmlns:p14="http://schemas.microsoft.com/office/powerpoint/2010/main" val="32027222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4"/>
                                        </p:tgtEl>
                                        <p:attrNameLst>
                                          <p:attrName>style.visibility</p:attrName>
                                        </p:attrNameLst>
                                      </p:cBhvr>
                                      <p:to>
                                        <p:strVal val="hidden"/>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2524A0-8267-4AB5-B927-39A9EC6B744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A30ABD8-1A1C-4ADF-9D19-3BA896262223}"/>
              </a:ext>
            </a:extLst>
          </p:cNvPr>
          <p:cNvSpPr>
            <a:spLocks noGrp="1"/>
          </p:cNvSpPr>
          <p:nvPr>
            <p:ph sz="half" idx="1"/>
          </p:nvPr>
        </p:nvSpPr>
        <p:spPr/>
        <p:txBody>
          <a:bodyPr/>
          <a:lstStyle/>
          <a:p>
            <a:endParaRPr lang="en-US"/>
          </a:p>
        </p:txBody>
      </p:sp>
      <p:sp>
        <p:nvSpPr>
          <p:cNvPr id="4" name="Content Placeholder 3">
            <a:extLst>
              <a:ext uri="{FF2B5EF4-FFF2-40B4-BE49-F238E27FC236}">
                <a16:creationId xmlns:a16="http://schemas.microsoft.com/office/drawing/2014/main" id="{098DF26F-E6E8-45DA-94CE-DC06CDC88BA4}"/>
              </a:ext>
            </a:extLst>
          </p:cNvPr>
          <p:cNvSpPr>
            <a:spLocks noGrp="1"/>
          </p:cNvSpPr>
          <p:nvPr>
            <p:ph sz="half" idx="2"/>
          </p:nvPr>
        </p:nvSpPr>
        <p:spPr/>
        <p:txBody>
          <a:bodyPr/>
          <a:lstStyle/>
          <a:p>
            <a:endParaRPr lang="en-US"/>
          </a:p>
        </p:txBody>
      </p:sp>
      <p:pic>
        <p:nvPicPr>
          <p:cNvPr id="5" name="Picture 4">
            <a:extLst>
              <a:ext uri="{FF2B5EF4-FFF2-40B4-BE49-F238E27FC236}">
                <a16:creationId xmlns:a16="http://schemas.microsoft.com/office/drawing/2014/main" id="{056AE6E9-7CB4-49B5-9AD7-582F3676742F}"/>
              </a:ext>
            </a:extLst>
          </p:cNvPr>
          <p:cNvPicPr>
            <a:picLocks noChangeAspect="1"/>
          </p:cNvPicPr>
          <p:nvPr/>
        </p:nvPicPr>
        <p:blipFill>
          <a:blip r:embed="rId2"/>
          <a:stretch>
            <a:fillRect/>
          </a:stretch>
        </p:blipFill>
        <p:spPr>
          <a:xfrm>
            <a:off x="-1" y="1"/>
            <a:ext cx="12362667" cy="6858000"/>
          </a:xfrm>
          <a:prstGeom prst="rect">
            <a:avLst/>
          </a:prstGeom>
        </p:spPr>
      </p:pic>
    </p:spTree>
    <p:extLst>
      <p:ext uri="{BB962C8B-B14F-4D97-AF65-F5344CB8AC3E}">
        <p14:creationId xmlns:p14="http://schemas.microsoft.com/office/powerpoint/2010/main" val="2439880623"/>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FA0BCAC-EBE0-4ADC-B413-2FD77DEEB96A}"/>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10287608" y="1595120"/>
            <a:ext cx="1762166" cy="5191760"/>
          </a:xfrm>
          <a:prstGeom prst="rect">
            <a:avLst/>
          </a:prstGeom>
        </p:spPr>
      </p:pic>
      <p:pic>
        <p:nvPicPr>
          <p:cNvPr id="14" name="Picture 13">
            <a:extLst>
              <a:ext uri="{FF2B5EF4-FFF2-40B4-BE49-F238E27FC236}">
                <a16:creationId xmlns:a16="http://schemas.microsoft.com/office/drawing/2014/main" id="{3F26BF18-691A-4AF5-A505-8D05C6FE7E27}"/>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2342410" y="1524000"/>
            <a:ext cx="5838918" cy="5334000"/>
          </a:xfrm>
          <a:prstGeom prst="rect">
            <a:avLst/>
          </a:prstGeom>
        </p:spPr>
      </p:pic>
      <p:sp>
        <p:nvSpPr>
          <p:cNvPr id="3" name="TextBox 2">
            <a:extLst>
              <a:ext uri="{FF2B5EF4-FFF2-40B4-BE49-F238E27FC236}">
                <a16:creationId xmlns:a16="http://schemas.microsoft.com/office/drawing/2014/main" id="{4C05CE4C-3F4E-4FB6-A4DB-7ED4BA1CC7EB}"/>
              </a:ext>
            </a:extLst>
          </p:cNvPr>
          <p:cNvSpPr txBox="1"/>
          <p:nvPr/>
        </p:nvSpPr>
        <p:spPr>
          <a:xfrm>
            <a:off x="1637331" y="3228945"/>
            <a:ext cx="1063176" cy="400110"/>
          </a:xfrm>
          <a:prstGeom prst="rect">
            <a:avLst/>
          </a:prstGeom>
          <a:noFill/>
        </p:spPr>
        <p:txBody>
          <a:bodyPr wrap="none" rtlCol="0">
            <a:spAutoFit/>
          </a:bodyPr>
          <a:lstStyle/>
          <a:p>
            <a:pPr algn="l"/>
            <a:r>
              <a:rPr lang="es-419" sz="2000">
                <a:latin typeface="Calibri" panose="020F0502020204030204" pitchFamily="34" charset="0"/>
                <a:cs typeface="Calibri" panose="020F0502020204030204" pitchFamily="34" charset="0"/>
              </a:rPr>
              <a:t>Flotador</a:t>
            </a:r>
          </a:p>
        </p:txBody>
      </p:sp>
      <p:sp>
        <p:nvSpPr>
          <p:cNvPr id="4" name="TextBox 3">
            <a:extLst>
              <a:ext uri="{FF2B5EF4-FFF2-40B4-BE49-F238E27FC236}">
                <a16:creationId xmlns:a16="http://schemas.microsoft.com/office/drawing/2014/main" id="{8156C341-7C0B-4DE5-A83E-AD9F3B32A76C}"/>
              </a:ext>
            </a:extLst>
          </p:cNvPr>
          <p:cNvSpPr txBox="1"/>
          <p:nvPr/>
        </p:nvSpPr>
        <p:spPr>
          <a:xfrm>
            <a:off x="6753475" y="2027469"/>
            <a:ext cx="1494705" cy="400110"/>
          </a:xfrm>
          <a:prstGeom prst="rect">
            <a:avLst/>
          </a:prstGeom>
          <a:noFill/>
        </p:spPr>
        <p:txBody>
          <a:bodyPr wrap="none" rtlCol="0">
            <a:spAutoFit/>
          </a:bodyPr>
          <a:lstStyle/>
          <a:p>
            <a:r>
              <a:rPr lang="es-419" sz="2000">
                <a:latin typeface="Calibri" panose="020F0502020204030204" pitchFamily="34" charset="0"/>
                <a:cs typeface="Calibri" panose="020F0502020204030204" pitchFamily="34" charset="0"/>
              </a:rPr>
              <a:t>Deslizadores</a:t>
            </a:r>
          </a:p>
        </p:txBody>
      </p:sp>
      <p:cxnSp>
        <p:nvCxnSpPr>
          <p:cNvPr id="5" name="Straight Arrow Connector 4">
            <a:extLst>
              <a:ext uri="{FF2B5EF4-FFF2-40B4-BE49-F238E27FC236}">
                <a16:creationId xmlns:a16="http://schemas.microsoft.com/office/drawing/2014/main" id="{EE5A2435-0A8C-4BD2-B848-8612D6CE2865}"/>
              </a:ext>
            </a:extLst>
          </p:cNvPr>
          <p:cNvCxnSpPr>
            <a:cxnSpLocks/>
          </p:cNvCxnSpPr>
          <p:nvPr/>
        </p:nvCxnSpPr>
        <p:spPr>
          <a:xfrm>
            <a:off x="6753475" y="2227524"/>
            <a:ext cx="0" cy="922735"/>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50B3EAC8-3439-4063-8FFC-FD8292AC3D40}"/>
              </a:ext>
            </a:extLst>
          </p:cNvPr>
          <p:cNvCxnSpPr>
            <a:cxnSpLocks/>
            <a:stCxn id="4" idx="1"/>
          </p:cNvCxnSpPr>
          <p:nvPr/>
        </p:nvCxnSpPr>
        <p:spPr>
          <a:xfrm flipH="1">
            <a:off x="5810661" y="2227524"/>
            <a:ext cx="942814" cy="484454"/>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04C3AD92-798A-4D34-829C-D40DBB05848B}"/>
              </a:ext>
            </a:extLst>
          </p:cNvPr>
          <p:cNvSpPr txBox="1"/>
          <p:nvPr/>
        </p:nvSpPr>
        <p:spPr>
          <a:xfrm>
            <a:off x="294640" y="4905920"/>
            <a:ext cx="3748558" cy="1631216"/>
          </a:xfrm>
          <a:prstGeom prst="rect">
            <a:avLst/>
          </a:prstGeom>
          <a:noFill/>
        </p:spPr>
        <p:txBody>
          <a:bodyPr wrap="square" rtlCol="0">
            <a:spAutoFit/>
          </a:bodyPr>
          <a:lstStyle/>
          <a:p>
            <a:pPr algn="r"/>
            <a:r>
              <a:rPr lang="es-419" sz="2000">
                <a:latin typeface="Calibri" panose="020F0502020204030204" pitchFamily="34" charset="0"/>
                <a:cs typeface="Calibri" panose="020F0502020204030204" pitchFamily="34" charset="0"/>
              </a:rPr>
              <a:t>Tubos de caída (lo suficientemente largos como para garantizar que no se introduzca aire a los tubos de inyección)
</a:t>
            </a:r>
          </a:p>
        </p:txBody>
      </p:sp>
      <p:cxnSp>
        <p:nvCxnSpPr>
          <p:cNvPr id="8" name="Straight Arrow Connector 7">
            <a:extLst>
              <a:ext uri="{FF2B5EF4-FFF2-40B4-BE49-F238E27FC236}">
                <a16:creationId xmlns:a16="http://schemas.microsoft.com/office/drawing/2014/main" id="{9D68C643-24D3-4CB9-9739-B8BE7B014272}"/>
              </a:ext>
            </a:extLst>
          </p:cNvPr>
          <p:cNvCxnSpPr>
            <a:cxnSpLocks/>
            <a:stCxn id="7" idx="3"/>
          </p:cNvCxnSpPr>
          <p:nvPr/>
        </p:nvCxnSpPr>
        <p:spPr>
          <a:xfrm flipV="1">
            <a:off x="4043198" y="5306030"/>
            <a:ext cx="2594541" cy="415498"/>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48E5F2EA-66EC-4A12-A24B-67F59FD98EB2}"/>
              </a:ext>
            </a:extLst>
          </p:cNvPr>
          <p:cNvCxnSpPr>
            <a:cxnSpLocks/>
            <a:stCxn id="7" idx="3"/>
          </p:cNvCxnSpPr>
          <p:nvPr/>
        </p:nvCxnSpPr>
        <p:spPr>
          <a:xfrm flipV="1">
            <a:off x="4043198" y="4632962"/>
            <a:ext cx="1443202" cy="1088566"/>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A6FB5F6-A3BF-4180-9F77-5AC3C39B6B45}"/>
              </a:ext>
            </a:extLst>
          </p:cNvPr>
          <p:cNvSpPr txBox="1"/>
          <p:nvPr/>
        </p:nvSpPr>
        <p:spPr>
          <a:xfrm>
            <a:off x="7843520" y="5243802"/>
            <a:ext cx="2242200" cy="707886"/>
          </a:xfrm>
          <a:prstGeom prst="rect">
            <a:avLst/>
          </a:prstGeom>
          <a:noFill/>
        </p:spPr>
        <p:txBody>
          <a:bodyPr wrap="square" rtlCol="0">
            <a:spAutoFit/>
          </a:bodyPr>
          <a:lstStyle/>
          <a:p>
            <a:r>
              <a:rPr lang="es-419" sz="2000">
                <a:latin typeface="Calibri" panose="020F0502020204030204" pitchFamily="34" charset="0"/>
                <a:cs typeface="Calibri" panose="020F0502020204030204" pitchFamily="34" charset="0"/>
              </a:rPr>
              <a:t>Conectar a tanques de nivel constante</a:t>
            </a:r>
          </a:p>
        </p:txBody>
      </p:sp>
      <p:cxnSp>
        <p:nvCxnSpPr>
          <p:cNvPr id="11" name="Straight Arrow Connector 10">
            <a:extLst>
              <a:ext uri="{FF2B5EF4-FFF2-40B4-BE49-F238E27FC236}">
                <a16:creationId xmlns:a16="http://schemas.microsoft.com/office/drawing/2014/main" id="{8F14137A-29AF-49A4-887E-1D69B211C3E4}"/>
              </a:ext>
            </a:extLst>
          </p:cNvPr>
          <p:cNvCxnSpPr>
            <a:cxnSpLocks/>
            <a:stCxn id="10" idx="3"/>
          </p:cNvCxnSpPr>
          <p:nvPr/>
        </p:nvCxnSpPr>
        <p:spPr>
          <a:xfrm flipV="1">
            <a:off x="10085720" y="4263908"/>
            <a:ext cx="1047501" cy="1333837"/>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A546C691-3636-41B7-9F3F-49B6EF378621}"/>
              </a:ext>
            </a:extLst>
          </p:cNvPr>
          <p:cNvCxnSpPr>
            <a:cxnSpLocks/>
            <a:stCxn id="10" idx="3"/>
          </p:cNvCxnSpPr>
          <p:nvPr/>
        </p:nvCxnSpPr>
        <p:spPr>
          <a:xfrm flipV="1">
            <a:off x="10085720" y="3779454"/>
            <a:ext cx="1811640" cy="1818291"/>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4" name="Title 23">
            <a:extLst>
              <a:ext uri="{FF2B5EF4-FFF2-40B4-BE49-F238E27FC236}">
                <a16:creationId xmlns:a16="http://schemas.microsoft.com/office/drawing/2014/main" id="{F5CE9A5B-543D-48AC-B1E9-9A4D8EFA6B4E}"/>
              </a:ext>
            </a:extLst>
          </p:cNvPr>
          <p:cNvSpPr>
            <a:spLocks noGrp="1"/>
          </p:cNvSpPr>
          <p:nvPr>
            <p:ph type="title"/>
          </p:nvPr>
        </p:nvSpPr>
        <p:spPr/>
        <p:txBody>
          <a:bodyPr/>
          <a:lstStyle/>
          <a:p>
            <a:r>
              <a:rPr lang="es-419"/>
              <a:t>Dosificador</a:t>
            </a:r>
          </a:p>
        </p:txBody>
      </p:sp>
      <p:sp>
        <p:nvSpPr>
          <p:cNvPr id="25" name="TextBox 24">
            <a:extLst>
              <a:ext uri="{FF2B5EF4-FFF2-40B4-BE49-F238E27FC236}">
                <a16:creationId xmlns:a16="http://schemas.microsoft.com/office/drawing/2014/main" id="{54A0A9C9-BB1C-44CF-A6B8-DFF1126C6D98}"/>
              </a:ext>
            </a:extLst>
          </p:cNvPr>
          <p:cNvSpPr txBox="1"/>
          <p:nvPr/>
        </p:nvSpPr>
        <p:spPr>
          <a:xfrm>
            <a:off x="7843520" y="5959776"/>
            <a:ext cx="2242200" cy="707886"/>
          </a:xfrm>
          <a:prstGeom prst="rect">
            <a:avLst/>
          </a:prstGeom>
          <a:noFill/>
        </p:spPr>
        <p:txBody>
          <a:bodyPr wrap="square" rtlCol="0">
            <a:spAutoFit/>
          </a:bodyPr>
          <a:lstStyle/>
          <a:p>
            <a:r>
              <a:rPr lang="es-419" sz="2000">
                <a:latin typeface="Calibri" panose="020F0502020204030204" pitchFamily="34" charset="0"/>
                <a:cs typeface="Calibri" panose="020F0502020204030204" pitchFamily="34" charset="0"/>
              </a:rPr>
              <a:t>Conectar a los tubos de inyección</a:t>
            </a:r>
          </a:p>
        </p:txBody>
      </p:sp>
      <p:cxnSp>
        <p:nvCxnSpPr>
          <p:cNvPr id="26" name="Straight Arrow Connector 25">
            <a:extLst>
              <a:ext uri="{FF2B5EF4-FFF2-40B4-BE49-F238E27FC236}">
                <a16:creationId xmlns:a16="http://schemas.microsoft.com/office/drawing/2014/main" id="{A6D994B7-865C-42FF-8967-883896308E56}"/>
              </a:ext>
            </a:extLst>
          </p:cNvPr>
          <p:cNvCxnSpPr>
            <a:cxnSpLocks/>
            <a:stCxn id="25" idx="3"/>
          </p:cNvCxnSpPr>
          <p:nvPr/>
        </p:nvCxnSpPr>
        <p:spPr>
          <a:xfrm>
            <a:off x="10085720" y="6313719"/>
            <a:ext cx="775616" cy="315681"/>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FF4D9A87-CE0C-459E-852B-ADB9895DB59D}"/>
              </a:ext>
            </a:extLst>
          </p:cNvPr>
          <p:cNvCxnSpPr>
            <a:cxnSpLocks/>
            <a:stCxn id="25" idx="3"/>
          </p:cNvCxnSpPr>
          <p:nvPr/>
        </p:nvCxnSpPr>
        <p:spPr>
          <a:xfrm flipV="1">
            <a:off x="10085720" y="6082200"/>
            <a:ext cx="1486520" cy="231519"/>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3789977"/>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AC3BC9ED-DFAA-43D2-8D6F-F9B73E8A100A}"/>
              </a:ext>
            </a:extLst>
          </p:cNvPr>
          <p:cNvGrpSpPr/>
          <p:nvPr/>
        </p:nvGrpSpPr>
        <p:grpSpPr>
          <a:xfrm>
            <a:off x="-52071" y="-403741"/>
            <a:ext cx="9463490" cy="8333572"/>
            <a:chOff x="-52071" y="-403741"/>
            <a:chExt cx="9463490" cy="8333572"/>
          </a:xfrm>
        </p:grpSpPr>
        <p:sp>
          <p:nvSpPr>
            <p:cNvPr id="13401" name="Rectangle 194"/>
            <p:cNvSpPr>
              <a:spLocks noChangeArrowheads="1"/>
            </p:cNvSpPr>
            <p:nvPr/>
          </p:nvSpPr>
          <p:spPr bwMode="auto">
            <a:xfrm>
              <a:off x="4679949" y="2886074"/>
              <a:ext cx="209895" cy="4928616"/>
            </a:xfrm>
            <a:prstGeom prst="rect">
              <a:avLst/>
            </a:prstGeom>
            <a:noFill/>
            <a:ln w="28575" algn="ctr">
              <a:solidFill>
                <a:srgbClr val="000000"/>
              </a:solidFill>
              <a:round/>
              <a:headEnd type="none" w="lg" len="med"/>
              <a:tailEnd type="none" w="lg" len="med"/>
            </a:ln>
          </p:spPr>
          <p:txBody>
            <a:bodyPr wrap="square">
              <a:noAutofit/>
            </a:bodyPr>
            <a:lstStyle/>
            <a:p>
              <a:pPr eaLnBrk="0" hangingPunct="0">
                <a:spcBef>
                  <a:spcPct val="50000"/>
                </a:spcBef>
              </a:pPr>
              <a:endParaRPr lang="es-419" sz="2800">
                <a:latin typeface="Times New Roman" pitchFamily="18" charset="0"/>
              </a:endParaRPr>
            </a:p>
          </p:txBody>
        </p:sp>
        <p:sp>
          <p:nvSpPr>
            <p:cNvPr id="256" name="Rectangle 112 1"/>
            <p:cNvSpPr>
              <a:spLocks noChangeArrowheads="1"/>
            </p:cNvSpPr>
            <p:nvPr/>
          </p:nvSpPr>
          <p:spPr bwMode="auto">
            <a:xfrm>
              <a:off x="4685506" y="7271858"/>
              <a:ext cx="201189" cy="523875"/>
            </a:xfrm>
            <a:prstGeom prst="rect">
              <a:avLst/>
            </a:prstGeom>
            <a:solidFill>
              <a:schemeClr val="accent2">
                <a:lumMod val="50000"/>
              </a:schemeClr>
            </a:solidFill>
            <a:ln w="12700">
              <a:noFill/>
              <a:miter lim="800000"/>
              <a:headEnd type="none" w="lg" len="med"/>
              <a:tailEnd type="none" w="lg" len="med"/>
            </a:ln>
          </p:spPr>
          <p:txBody>
            <a:bodyPr wrap="square" anchor="ctr">
              <a:noAutofit/>
            </a:bodyPr>
            <a:lstStyle/>
            <a:p>
              <a:endParaRPr lang="es-419"/>
            </a:p>
          </p:txBody>
        </p:sp>
        <p:sp>
          <p:nvSpPr>
            <p:cNvPr id="13399" name="Rectangle 112 2"/>
            <p:cNvSpPr>
              <a:spLocks noChangeArrowheads="1"/>
            </p:cNvSpPr>
            <p:nvPr/>
          </p:nvSpPr>
          <p:spPr bwMode="auto">
            <a:xfrm>
              <a:off x="6819106" y="6410155"/>
              <a:ext cx="646113" cy="523875"/>
            </a:xfrm>
            <a:prstGeom prst="rect">
              <a:avLst/>
            </a:prstGeom>
            <a:solidFill>
              <a:srgbClr val="8EAED2"/>
            </a:solidFill>
            <a:ln w="12700">
              <a:noFill/>
              <a:miter lim="800000"/>
              <a:headEnd type="none" w="lg" len="med"/>
              <a:tailEnd type="none" w="lg" len="med"/>
            </a:ln>
          </p:spPr>
          <p:txBody>
            <a:bodyPr anchor="ctr">
              <a:noAutofit/>
            </a:bodyPr>
            <a:lstStyle/>
            <a:p>
              <a:endParaRPr lang="es-419"/>
            </a:p>
          </p:txBody>
        </p:sp>
        <p:sp>
          <p:nvSpPr>
            <p:cNvPr id="13314" name="Rectangle 185"/>
            <p:cNvSpPr>
              <a:spLocks noChangeArrowheads="1"/>
            </p:cNvSpPr>
            <p:nvPr/>
          </p:nvSpPr>
          <p:spPr bwMode="auto">
            <a:xfrm>
              <a:off x="6224169" y="4303713"/>
              <a:ext cx="3118239" cy="2073024"/>
            </a:xfrm>
            <a:prstGeom prst="rect">
              <a:avLst/>
            </a:prstGeom>
            <a:solidFill>
              <a:srgbClr val="8EAED2"/>
            </a:solidFill>
            <a:ln w="12700" algn="ctr">
              <a:solidFill>
                <a:schemeClr val="bg2"/>
              </a:solidFill>
              <a:round/>
              <a:headEnd type="none" w="lg" len="med"/>
              <a:tailEnd type="none" w="lg" len="med"/>
            </a:ln>
          </p:spPr>
          <p:txBody>
            <a:bodyPr>
              <a:noAutofit/>
            </a:bodyPr>
            <a:lstStyle/>
            <a:p>
              <a:pPr eaLnBrk="0" hangingPunct="0">
                <a:spcBef>
                  <a:spcPct val="50000"/>
                </a:spcBef>
              </a:pPr>
              <a:endParaRPr lang="es-419" sz="2800">
                <a:latin typeface="Times New Roman" pitchFamily="18" charset="0"/>
              </a:endParaRPr>
            </a:p>
          </p:txBody>
        </p:sp>
        <p:sp>
          <p:nvSpPr>
            <p:cNvPr id="13330" name="Line 117 1"/>
            <p:cNvSpPr>
              <a:spLocks noChangeShapeType="1"/>
            </p:cNvSpPr>
            <p:nvPr/>
          </p:nvSpPr>
          <p:spPr bwMode="auto">
            <a:xfrm>
              <a:off x="8197850" y="60381"/>
              <a:ext cx="0" cy="4183811"/>
            </a:xfrm>
            <a:prstGeom prst="line">
              <a:avLst/>
            </a:prstGeom>
            <a:noFill/>
            <a:ln w="12700">
              <a:solidFill>
                <a:schemeClr val="tx1"/>
              </a:solidFill>
              <a:round/>
              <a:headEnd type="none" w="lg" len="med"/>
              <a:tailEnd type="none" w="lg" len="med"/>
            </a:ln>
          </p:spPr>
          <p:txBody>
            <a:bodyPr wrap="square" anchor="ctr">
              <a:noAutofit/>
            </a:bodyPr>
            <a:lstStyle/>
            <a:p>
              <a:endParaRPr lang="es-419"/>
            </a:p>
          </p:txBody>
        </p:sp>
        <p:sp>
          <p:nvSpPr>
            <p:cNvPr id="13331" name="Line 119"/>
            <p:cNvSpPr>
              <a:spLocks noChangeShapeType="1"/>
            </p:cNvSpPr>
            <p:nvPr/>
          </p:nvSpPr>
          <p:spPr bwMode="auto">
            <a:xfrm>
              <a:off x="1424744" y="3140075"/>
              <a:ext cx="3328231" cy="0"/>
            </a:xfrm>
            <a:prstGeom prst="line">
              <a:avLst/>
            </a:prstGeom>
            <a:noFill/>
            <a:ln w="38100">
              <a:solidFill>
                <a:srgbClr val="C00000"/>
              </a:solidFill>
              <a:prstDash val="sysDot"/>
              <a:round/>
              <a:headEnd type="none" w="lg" len="med"/>
              <a:tailEnd type="none" w="lg" len="med"/>
            </a:ln>
          </p:spPr>
          <p:txBody>
            <a:bodyPr wrap="square" anchor="ctr">
              <a:noAutofit/>
            </a:bodyPr>
            <a:lstStyle/>
            <a:p>
              <a:endParaRPr lang="es-419"/>
            </a:p>
          </p:txBody>
        </p:sp>
        <p:sp>
          <p:nvSpPr>
            <p:cNvPr id="13333" name="Line 127"/>
            <p:cNvSpPr>
              <a:spLocks noChangeShapeType="1"/>
            </p:cNvSpPr>
            <p:nvPr/>
          </p:nvSpPr>
          <p:spPr bwMode="auto">
            <a:xfrm flipH="1">
              <a:off x="3678238" y="39688"/>
              <a:ext cx="4529137" cy="3746500"/>
            </a:xfrm>
            <a:prstGeom prst="line">
              <a:avLst/>
            </a:prstGeom>
            <a:noFill/>
            <a:ln w="76200">
              <a:solidFill>
                <a:srgbClr val="000000"/>
              </a:solidFill>
              <a:round/>
              <a:headEnd type="none" w="lg" len="med"/>
              <a:tailEnd type="none" w="lg" len="med"/>
            </a:ln>
          </p:spPr>
          <p:txBody>
            <a:bodyPr anchor="ctr">
              <a:noAutofit/>
            </a:bodyPr>
            <a:lstStyle/>
            <a:p>
              <a:endParaRPr lang="es-419"/>
            </a:p>
          </p:txBody>
        </p:sp>
        <p:sp>
          <p:nvSpPr>
            <p:cNvPr id="13392" name="Line 198"/>
            <p:cNvSpPr>
              <a:spLocks noChangeShapeType="1"/>
            </p:cNvSpPr>
            <p:nvPr/>
          </p:nvSpPr>
          <p:spPr bwMode="auto">
            <a:xfrm flipH="1">
              <a:off x="1485900" y="1988820"/>
              <a:ext cx="0" cy="1154430"/>
            </a:xfrm>
            <a:prstGeom prst="line">
              <a:avLst/>
            </a:prstGeom>
            <a:noFill/>
            <a:ln w="12700">
              <a:solidFill>
                <a:schemeClr val="tx1"/>
              </a:solidFill>
              <a:round/>
              <a:headEnd type="triangle" w="med" len="med"/>
              <a:tailEnd type="triangle" w="med" len="med"/>
            </a:ln>
          </p:spPr>
          <p:txBody>
            <a:bodyPr wrap="square" anchor="ctr">
              <a:noAutofit/>
            </a:bodyPr>
            <a:lstStyle/>
            <a:p>
              <a:endParaRPr lang="es-419"/>
            </a:p>
          </p:txBody>
        </p:sp>
        <p:sp>
          <p:nvSpPr>
            <p:cNvPr id="13394" name="Rectangle 115"/>
            <p:cNvSpPr>
              <a:spLocks noChangeArrowheads="1"/>
            </p:cNvSpPr>
            <p:nvPr/>
          </p:nvSpPr>
          <p:spPr bwMode="auto">
            <a:xfrm>
              <a:off x="7786540" y="4149306"/>
              <a:ext cx="822622" cy="350748"/>
            </a:xfrm>
            <a:prstGeom prst="rect">
              <a:avLst/>
            </a:prstGeom>
            <a:solidFill>
              <a:srgbClr val="F14343"/>
            </a:solidFill>
            <a:ln w="12700">
              <a:solidFill>
                <a:schemeClr val="tx1"/>
              </a:solidFill>
              <a:miter lim="800000"/>
              <a:headEnd type="none" w="lg" len="med"/>
              <a:tailEnd type="none" w="lg" len="med"/>
            </a:ln>
          </p:spPr>
          <p:txBody>
            <a:bodyPr wrap="square" anchor="ctr">
              <a:noAutofit/>
            </a:bodyPr>
            <a:lstStyle/>
            <a:p>
              <a:endParaRPr lang="es-419"/>
            </a:p>
          </p:txBody>
        </p:sp>
        <p:grpSp>
          <p:nvGrpSpPr>
            <p:cNvPr id="215" name="Group 214"/>
            <p:cNvGrpSpPr/>
            <p:nvPr/>
          </p:nvGrpSpPr>
          <p:grpSpPr>
            <a:xfrm>
              <a:off x="6472238" y="4264025"/>
              <a:ext cx="328612" cy="1816141"/>
              <a:chOff x="6472238" y="4264025"/>
              <a:chExt cx="328612" cy="2157413"/>
            </a:xfrm>
          </p:grpSpPr>
          <p:pic>
            <p:nvPicPr>
              <p:cNvPr id="13317" name="Picture 23"/>
              <p:cNvPicPr>
                <a:picLocks noChangeAspect="1" noChangeArrowheads="1"/>
              </p:cNvPicPr>
              <p:nvPr/>
            </p:nvPicPr>
            <p:blipFill>
              <a:blip r:embed="rId4" cstate="print"/>
              <a:srcRect/>
              <a:stretch>
                <a:fillRect/>
              </a:stretch>
            </p:blipFill>
            <p:spPr bwMode="auto">
              <a:xfrm>
                <a:off x="6472238" y="4264025"/>
                <a:ext cx="130175" cy="2157413"/>
              </a:xfrm>
              <a:prstGeom prst="rect">
                <a:avLst/>
              </a:prstGeom>
              <a:noFill/>
              <a:ln w="12700">
                <a:noFill/>
                <a:miter lim="800000"/>
                <a:headEnd type="none" w="lg" len="med"/>
                <a:tailEnd type="none" w="lg" len="med"/>
              </a:ln>
            </p:spPr>
          </p:pic>
          <p:grpSp>
            <p:nvGrpSpPr>
              <p:cNvPr id="2" name="Group 24"/>
              <p:cNvGrpSpPr>
                <a:grpSpLocks/>
              </p:cNvGrpSpPr>
              <p:nvPr/>
            </p:nvGrpSpPr>
            <p:grpSpPr bwMode="auto">
              <a:xfrm>
                <a:off x="6646863" y="4275138"/>
                <a:ext cx="153987" cy="2084387"/>
                <a:chOff x="3703" y="1140"/>
                <a:chExt cx="144" cy="1959"/>
              </a:xfrm>
            </p:grpSpPr>
            <p:sp>
              <p:nvSpPr>
                <p:cNvPr id="13426" name="Line 25"/>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p:spPr>
              <p:txBody>
                <a:bodyPr anchor="ctr">
                  <a:noAutofit/>
                </a:bodyPr>
                <a:lstStyle/>
                <a:p>
                  <a:endParaRPr lang="es-419"/>
                </a:p>
              </p:txBody>
            </p:sp>
            <p:sp>
              <p:nvSpPr>
                <p:cNvPr id="13427" name="Line 26"/>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p:spPr>
              <p:txBody>
                <a:bodyPr wrap="none" anchor="ctr">
                  <a:noAutofit/>
                </a:bodyPr>
                <a:lstStyle/>
                <a:p>
                  <a:endParaRPr lang="es-419"/>
                </a:p>
              </p:txBody>
            </p:sp>
            <p:sp>
              <p:nvSpPr>
                <p:cNvPr id="13428" name="Line 27"/>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p:spPr>
              <p:txBody>
                <a:bodyPr wrap="none" anchor="ctr">
                  <a:noAutofit/>
                </a:bodyPr>
                <a:lstStyle/>
                <a:p>
                  <a:endParaRPr lang="es-419"/>
                </a:p>
              </p:txBody>
            </p:sp>
            <p:sp>
              <p:nvSpPr>
                <p:cNvPr id="13429" name="Line 28"/>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p:spPr>
              <p:txBody>
                <a:bodyPr wrap="none" anchor="ctr">
                  <a:noAutofit/>
                </a:bodyPr>
                <a:lstStyle/>
                <a:p>
                  <a:endParaRPr lang="es-419"/>
                </a:p>
              </p:txBody>
            </p:sp>
            <p:sp>
              <p:nvSpPr>
                <p:cNvPr id="13430" name="Line 29"/>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p:spPr>
              <p:txBody>
                <a:bodyPr wrap="none" anchor="ctr">
                  <a:noAutofit/>
                </a:bodyPr>
                <a:lstStyle/>
                <a:p>
                  <a:endParaRPr lang="es-419"/>
                </a:p>
              </p:txBody>
            </p:sp>
            <p:sp>
              <p:nvSpPr>
                <p:cNvPr id="13431" name="Line 3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s-419"/>
                </a:p>
              </p:txBody>
            </p:sp>
            <p:sp>
              <p:nvSpPr>
                <p:cNvPr id="13432" name="Line 3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s-419"/>
                </a:p>
              </p:txBody>
            </p:sp>
            <p:sp>
              <p:nvSpPr>
                <p:cNvPr id="13433" name="Line 3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s-419"/>
                </a:p>
              </p:txBody>
            </p:sp>
            <p:sp>
              <p:nvSpPr>
                <p:cNvPr id="13434" name="Line 3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s-419"/>
                </a:p>
              </p:txBody>
            </p:sp>
            <p:sp>
              <p:nvSpPr>
                <p:cNvPr id="13435" name="Line 3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s-419"/>
                </a:p>
              </p:txBody>
            </p:sp>
            <p:sp>
              <p:nvSpPr>
                <p:cNvPr id="13436" name="Line 3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s-419"/>
                </a:p>
              </p:txBody>
            </p:sp>
            <p:sp>
              <p:nvSpPr>
                <p:cNvPr id="13437" name="Line 3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s-419"/>
                </a:p>
              </p:txBody>
            </p:sp>
            <p:sp>
              <p:nvSpPr>
                <p:cNvPr id="13438" name="Line 3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s-419"/>
                </a:p>
              </p:txBody>
            </p:sp>
            <p:sp>
              <p:nvSpPr>
                <p:cNvPr id="13439" name="Line 38"/>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p:spPr>
              <p:txBody>
                <a:bodyPr wrap="none" anchor="ctr">
                  <a:noAutofit/>
                </a:bodyPr>
                <a:lstStyle/>
                <a:p>
                  <a:endParaRPr lang="es-419"/>
                </a:p>
              </p:txBody>
            </p:sp>
            <p:sp>
              <p:nvSpPr>
                <p:cNvPr id="13440" name="Line 39"/>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p:spPr>
              <p:txBody>
                <a:bodyPr wrap="none" anchor="ctr">
                  <a:noAutofit/>
                </a:bodyPr>
                <a:lstStyle/>
                <a:p>
                  <a:endParaRPr lang="es-419"/>
                </a:p>
              </p:txBody>
            </p:sp>
            <p:sp>
              <p:nvSpPr>
                <p:cNvPr id="13441" name="Line 40"/>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p:spPr>
              <p:txBody>
                <a:bodyPr wrap="none" anchor="ctr">
                  <a:noAutofit/>
                </a:bodyPr>
                <a:lstStyle/>
                <a:p>
                  <a:endParaRPr lang="es-419"/>
                </a:p>
              </p:txBody>
            </p:sp>
            <p:sp>
              <p:nvSpPr>
                <p:cNvPr id="13442" name="Line 41"/>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p:spPr>
              <p:txBody>
                <a:bodyPr wrap="none" anchor="ctr">
                  <a:noAutofit/>
                </a:bodyPr>
                <a:lstStyle/>
                <a:p>
                  <a:endParaRPr lang="es-419"/>
                </a:p>
              </p:txBody>
            </p:sp>
            <p:sp>
              <p:nvSpPr>
                <p:cNvPr id="13443" name="Line 4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s-419"/>
                </a:p>
              </p:txBody>
            </p:sp>
            <p:sp>
              <p:nvSpPr>
                <p:cNvPr id="13444" name="Line 4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s-419"/>
                </a:p>
              </p:txBody>
            </p:sp>
            <p:sp>
              <p:nvSpPr>
                <p:cNvPr id="13445" name="Line 4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s-419"/>
                </a:p>
              </p:txBody>
            </p:sp>
            <p:sp>
              <p:nvSpPr>
                <p:cNvPr id="13446" name="Line 4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s-419"/>
                </a:p>
              </p:txBody>
            </p:sp>
            <p:sp>
              <p:nvSpPr>
                <p:cNvPr id="13447" name="Line 4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s-419"/>
                </a:p>
              </p:txBody>
            </p:sp>
            <p:sp>
              <p:nvSpPr>
                <p:cNvPr id="13448" name="Line 4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s-419"/>
                </a:p>
              </p:txBody>
            </p:sp>
            <p:sp>
              <p:nvSpPr>
                <p:cNvPr id="13449" name="Line 4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s-419"/>
                </a:p>
              </p:txBody>
            </p:sp>
            <p:sp>
              <p:nvSpPr>
                <p:cNvPr id="13450" name="Line 49"/>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p:spPr>
              <p:txBody>
                <a:bodyPr wrap="none" anchor="ctr">
                  <a:noAutofit/>
                </a:bodyPr>
                <a:lstStyle/>
                <a:p>
                  <a:endParaRPr lang="es-419"/>
                </a:p>
              </p:txBody>
            </p:sp>
            <p:sp>
              <p:nvSpPr>
                <p:cNvPr id="13451" name="Line 5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s-419"/>
                </a:p>
              </p:txBody>
            </p:sp>
            <p:sp>
              <p:nvSpPr>
                <p:cNvPr id="13452" name="Line 5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s-419"/>
                </a:p>
              </p:txBody>
            </p:sp>
            <p:sp>
              <p:nvSpPr>
                <p:cNvPr id="13453" name="Line 5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s-419"/>
                </a:p>
              </p:txBody>
            </p:sp>
            <p:sp>
              <p:nvSpPr>
                <p:cNvPr id="13454" name="Line 5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s-419"/>
                </a:p>
              </p:txBody>
            </p:sp>
            <p:sp>
              <p:nvSpPr>
                <p:cNvPr id="13455" name="Line 5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s-419"/>
                </a:p>
              </p:txBody>
            </p:sp>
            <p:sp>
              <p:nvSpPr>
                <p:cNvPr id="13456" name="Line 5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s-419"/>
                </a:p>
              </p:txBody>
            </p:sp>
            <p:sp>
              <p:nvSpPr>
                <p:cNvPr id="13457" name="Line 5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s-419"/>
                </a:p>
              </p:txBody>
            </p:sp>
            <p:sp>
              <p:nvSpPr>
                <p:cNvPr id="13458" name="Line 5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s-419"/>
                </a:p>
              </p:txBody>
            </p:sp>
            <p:sp>
              <p:nvSpPr>
                <p:cNvPr id="13459" name="Line 58"/>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p:spPr>
              <p:txBody>
                <a:bodyPr wrap="none" anchor="ctr">
                  <a:noAutofit/>
                </a:bodyPr>
                <a:lstStyle/>
                <a:p>
                  <a:endParaRPr lang="es-419"/>
                </a:p>
              </p:txBody>
            </p:sp>
            <p:sp>
              <p:nvSpPr>
                <p:cNvPr id="13460" name="Line 59"/>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p:spPr>
              <p:txBody>
                <a:bodyPr wrap="none" anchor="ctr">
                  <a:noAutofit/>
                </a:bodyPr>
                <a:lstStyle/>
                <a:p>
                  <a:endParaRPr lang="es-419"/>
                </a:p>
              </p:txBody>
            </p:sp>
            <p:sp>
              <p:nvSpPr>
                <p:cNvPr id="13461" name="Line 60"/>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p:spPr>
              <p:txBody>
                <a:bodyPr wrap="none" anchor="ctr">
                  <a:noAutofit/>
                </a:bodyPr>
                <a:lstStyle/>
                <a:p>
                  <a:endParaRPr lang="es-419"/>
                </a:p>
              </p:txBody>
            </p:sp>
            <p:sp>
              <p:nvSpPr>
                <p:cNvPr id="13462" name="Line 61"/>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p:spPr>
              <p:txBody>
                <a:bodyPr wrap="none" anchor="ctr">
                  <a:noAutofit/>
                </a:bodyPr>
                <a:lstStyle/>
                <a:p>
                  <a:endParaRPr lang="es-419"/>
                </a:p>
              </p:txBody>
            </p:sp>
            <p:sp>
              <p:nvSpPr>
                <p:cNvPr id="13463" name="Line 6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s-419"/>
                </a:p>
              </p:txBody>
            </p:sp>
            <p:sp>
              <p:nvSpPr>
                <p:cNvPr id="13464" name="Line 6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s-419"/>
                </a:p>
              </p:txBody>
            </p:sp>
            <p:sp>
              <p:nvSpPr>
                <p:cNvPr id="13465" name="Line 6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s-419"/>
                </a:p>
              </p:txBody>
            </p:sp>
            <p:sp>
              <p:nvSpPr>
                <p:cNvPr id="13466" name="Line 6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s-419"/>
                </a:p>
              </p:txBody>
            </p:sp>
            <p:sp>
              <p:nvSpPr>
                <p:cNvPr id="13467" name="Line 6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s-419"/>
                </a:p>
              </p:txBody>
            </p:sp>
            <p:sp>
              <p:nvSpPr>
                <p:cNvPr id="13468" name="Line 6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s-419"/>
                </a:p>
              </p:txBody>
            </p:sp>
            <p:sp>
              <p:nvSpPr>
                <p:cNvPr id="13469" name="Line 6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s-419"/>
                </a:p>
              </p:txBody>
            </p:sp>
            <p:sp>
              <p:nvSpPr>
                <p:cNvPr id="13470" name="Line 69"/>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p:spPr>
              <p:txBody>
                <a:bodyPr wrap="none" anchor="ctr">
                  <a:noAutofit/>
                </a:bodyPr>
                <a:lstStyle/>
                <a:p>
                  <a:endParaRPr lang="es-419"/>
                </a:p>
              </p:txBody>
            </p:sp>
            <p:sp>
              <p:nvSpPr>
                <p:cNvPr id="13471" name="Line 70"/>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p:spPr>
              <p:txBody>
                <a:bodyPr wrap="none" anchor="ctr">
                  <a:noAutofit/>
                </a:bodyPr>
                <a:lstStyle/>
                <a:p>
                  <a:endParaRPr lang="es-419"/>
                </a:p>
              </p:txBody>
            </p:sp>
            <p:sp>
              <p:nvSpPr>
                <p:cNvPr id="13472" name="Line 71"/>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p:spPr>
              <p:txBody>
                <a:bodyPr wrap="none" anchor="ctr">
                  <a:noAutofit/>
                </a:bodyPr>
                <a:lstStyle/>
                <a:p>
                  <a:endParaRPr lang="es-419"/>
                </a:p>
              </p:txBody>
            </p:sp>
            <p:sp>
              <p:nvSpPr>
                <p:cNvPr id="13473" name="Line 72"/>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p:spPr>
              <p:txBody>
                <a:bodyPr wrap="none" anchor="ctr">
                  <a:noAutofit/>
                </a:bodyPr>
                <a:lstStyle/>
                <a:p>
                  <a:endParaRPr lang="es-419"/>
                </a:p>
              </p:txBody>
            </p:sp>
            <p:sp>
              <p:nvSpPr>
                <p:cNvPr id="13474" name="Line 73"/>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p:spPr>
              <p:txBody>
                <a:bodyPr anchor="ctr">
                  <a:noAutofit/>
                </a:bodyPr>
                <a:lstStyle/>
                <a:p>
                  <a:endParaRPr lang="es-419"/>
                </a:p>
              </p:txBody>
            </p:sp>
            <p:sp>
              <p:nvSpPr>
                <p:cNvPr id="13475" name="Line 74"/>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p:spPr>
              <p:txBody>
                <a:bodyPr wrap="none" anchor="ctr">
                  <a:noAutofit/>
                </a:bodyPr>
                <a:lstStyle/>
                <a:p>
                  <a:endParaRPr lang="es-419"/>
                </a:p>
              </p:txBody>
            </p:sp>
            <p:sp>
              <p:nvSpPr>
                <p:cNvPr id="13476" name="Line 75"/>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p:spPr>
              <p:txBody>
                <a:bodyPr wrap="none" anchor="ctr">
                  <a:noAutofit/>
                </a:bodyPr>
                <a:lstStyle/>
                <a:p>
                  <a:endParaRPr lang="es-419"/>
                </a:p>
              </p:txBody>
            </p:sp>
            <p:sp>
              <p:nvSpPr>
                <p:cNvPr id="13477" name="Line 76"/>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p:spPr>
              <p:txBody>
                <a:bodyPr wrap="none" anchor="ctr">
                  <a:noAutofit/>
                </a:bodyPr>
                <a:lstStyle/>
                <a:p>
                  <a:endParaRPr lang="es-419"/>
                </a:p>
              </p:txBody>
            </p:sp>
            <p:sp>
              <p:nvSpPr>
                <p:cNvPr id="13478" name="Line 77"/>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p:spPr>
              <p:txBody>
                <a:bodyPr wrap="none" anchor="ctr">
                  <a:noAutofit/>
                </a:bodyPr>
                <a:lstStyle/>
                <a:p>
                  <a:endParaRPr lang="es-419"/>
                </a:p>
              </p:txBody>
            </p:sp>
            <p:sp>
              <p:nvSpPr>
                <p:cNvPr id="13479" name="Line 78"/>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p:spPr>
              <p:txBody>
                <a:bodyPr wrap="none" anchor="ctr">
                  <a:noAutofit/>
                </a:bodyPr>
                <a:lstStyle/>
                <a:p>
                  <a:endParaRPr lang="es-419"/>
                </a:p>
              </p:txBody>
            </p:sp>
            <p:sp>
              <p:nvSpPr>
                <p:cNvPr id="13480" name="Line 79"/>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p:spPr>
              <p:txBody>
                <a:bodyPr wrap="none" anchor="ctr">
                  <a:noAutofit/>
                </a:bodyPr>
                <a:lstStyle/>
                <a:p>
                  <a:endParaRPr lang="es-419"/>
                </a:p>
              </p:txBody>
            </p:sp>
            <p:sp>
              <p:nvSpPr>
                <p:cNvPr id="13481" name="Line 80"/>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p:spPr>
              <p:txBody>
                <a:bodyPr wrap="none" anchor="ctr">
                  <a:noAutofit/>
                </a:bodyPr>
                <a:lstStyle/>
                <a:p>
                  <a:endParaRPr lang="es-419"/>
                </a:p>
              </p:txBody>
            </p:sp>
            <p:sp>
              <p:nvSpPr>
                <p:cNvPr id="13482" name="Line 81"/>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p:spPr>
              <p:txBody>
                <a:bodyPr wrap="none" anchor="ctr">
                  <a:noAutofit/>
                </a:bodyPr>
                <a:lstStyle/>
                <a:p>
                  <a:endParaRPr lang="es-419"/>
                </a:p>
              </p:txBody>
            </p:sp>
            <p:sp>
              <p:nvSpPr>
                <p:cNvPr id="13483" name="Line 82"/>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p:spPr>
              <p:txBody>
                <a:bodyPr wrap="none" anchor="ctr">
                  <a:noAutofit/>
                </a:bodyPr>
                <a:lstStyle/>
                <a:p>
                  <a:endParaRPr lang="es-419"/>
                </a:p>
              </p:txBody>
            </p:sp>
          </p:grpSp>
        </p:grpSp>
        <p:grpSp>
          <p:nvGrpSpPr>
            <p:cNvPr id="3" name="Group 83"/>
            <p:cNvGrpSpPr>
              <a:grpSpLocks/>
            </p:cNvGrpSpPr>
            <p:nvPr/>
          </p:nvGrpSpPr>
          <p:grpSpPr bwMode="auto">
            <a:xfrm>
              <a:off x="6827838" y="5943775"/>
              <a:ext cx="620712" cy="88900"/>
              <a:chOff x="4147" y="3703"/>
              <a:chExt cx="391" cy="56"/>
            </a:xfrm>
          </p:grpSpPr>
          <p:sp>
            <p:nvSpPr>
              <p:cNvPr id="13421" name="Oval 84"/>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s-419"/>
              </a:p>
            </p:txBody>
          </p:sp>
          <p:sp>
            <p:nvSpPr>
              <p:cNvPr id="13422" name="Oval 85"/>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s-419"/>
              </a:p>
            </p:txBody>
          </p:sp>
          <p:sp>
            <p:nvSpPr>
              <p:cNvPr id="13423" name="Oval 86"/>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s-419"/>
              </a:p>
            </p:txBody>
          </p:sp>
          <p:sp>
            <p:nvSpPr>
              <p:cNvPr id="13424" name="Oval 87"/>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s-419"/>
              </a:p>
            </p:txBody>
          </p:sp>
          <p:sp>
            <p:nvSpPr>
              <p:cNvPr id="13425" name="Oval 88"/>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s-419"/>
              </a:p>
            </p:txBody>
          </p:sp>
        </p:grpSp>
        <p:grpSp>
          <p:nvGrpSpPr>
            <p:cNvPr id="4" name="Group 89"/>
            <p:cNvGrpSpPr>
              <a:grpSpLocks/>
            </p:cNvGrpSpPr>
            <p:nvPr/>
          </p:nvGrpSpPr>
          <p:grpSpPr bwMode="auto">
            <a:xfrm>
              <a:off x="6961188" y="5778497"/>
              <a:ext cx="355600" cy="88900"/>
              <a:chOff x="4235" y="3596"/>
              <a:chExt cx="224" cy="56"/>
            </a:xfrm>
          </p:grpSpPr>
          <p:sp>
            <p:nvSpPr>
              <p:cNvPr id="13418" name="Oval 90"/>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s-419"/>
              </a:p>
            </p:txBody>
          </p:sp>
          <p:sp>
            <p:nvSpPr>
              <p:cNvPr id="13419" name="Oval 91"/>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s-419"/>
              </a:p>
            </p:txBody>
          </p:sp>
          <p:sp>
            <p:nvSpPr>
              <p:cNvPr id="13420" name="Oval 92"/>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s-419"/>
              </a:p>
            </p:txBody>
          </p:sp>
        </p:grpSp>
        <p:grpSp>
          <p:nvGrpSpPr>
            <p:cNvPr id="5" name="Group 93"/>
            <p:cNvGrpSpPr>
              <a:grpSpLocks/>
            </p:cNvGrpSpPr>
            <p:nvPr/>
          </p:nvGrpSpPr>
          <p:grpSpPr bwMode="auto">
            <a:xfrm>
              <a:off x="6961188" y="5613221"/>
              <a:ext cx="355600" cy="88900"/>
              <a:chOff x="4233" y="3461"/>
              <a:chExt cx="224" cy="56"/>
            </a:xfrm>
          </p:grpSpPr>
          <p:sp>
            <p:nvSpPr>
              <p:cNvPr id="13415" name="Oval 94"/>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s-419"/>
              </a:p>
            </p:txBody>
          </p:sp>
          <p:sp>
            <p:nvSpPr>
              <p:cNvPr id="13416" name="Oval 95"/>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s-419"/>
              </a:p>
            </p:txBody>
          </p:sp>
          <p:sp>
            <p:nvSpPr>
              <p:cNvPr id="13417" name="Oval 96"/>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s-419"/>
              </a:p>
            </p:txBody>
          </p:sp>
        </p:grpSp>
        <p:grpSp>
          <p:nvGrpSpPr>
            <p:cNvPr id="6" name="Group 97"/>
            <p:cNvGrpSpPr>
              <a:grpSpLocks/>
            </p:cNvGrpSpPr>
            <p:nvPr/>
          </p:nvGrpSpPr>
          <p:grpSpPr bwMode="auto">
            <a:xfrm>
              <a:off x="7026275" y="5447945"/>
              <a:ext cx="222250" cy="88900"/>
              <a:chOff x="4231" y="3326"/>
              <a:chExt cx="140" cy="56"/>
            </a:xfrm>
          </p:grpSpPr>
          <p:sp>
            <p:nvSpPr>
              <p:cNvPr id="13413" name="Oval 98"/>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s-419"/>
              </a:p>
            </p:txBody>
          </p:sp>
          <p:sp>
            <p:nvSpPr>
              <p:cNvPr id="13414" name="Oval 99"/>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s-419"/>
              </a:p>
            </p:txBody>
          </p:sp>
        </p:grpSp>
        <p:grpSp>
          <p:nvGrpSpPr>
            <p:cNvPr id="7" name="Group 100"/>
            <p:cNvGrpSpPr>
              <a:grpSpLocks/>
            </p:cNvGrpSpPr>
            <p:nvPr/>
          </p:nvGrpSpPr>
          <p:grpSpPr bwMode="auto">
            <a:xfrm>
              <a:off x="7026275" y="5282669"/>
              <a:ext cx="222250" cy="88900"/>
              <a:chOff x="4229" y="3191"/>
              <a:chExt cx="140" cy="56"/>
            </a:xfrm>
          </p:grpSpPr>
          <p:sp>
            <p:nvSpPr>
              <p:cNvPr id="13411" name="Oval 101"/>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s-419"/>
              </a:p>
            </p:txBody>
          </p:sp>
          <p:sp>
            <p:nvSpPr>
              <p:cNvPr id="13412" name="Oval 102"/>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s-419"/>
              </a:p>
            </p:txBody>
          </p:sp>
        </p:grpSp>
        <p:grpSp>
          <p:nvGrpSpPr>
            <p:cNvPr id="8" name="Group 103"/>
            <p:cNvGrpSpPr>
              <a:grpSpLocks/>
            </p:cNvGrpSpPr>
            <p:nvPr/>
          </p:nvGrpSpPr>
          <p:grpSpPr bwMode="auto">
            <a:xfrm>
              <a:off x="7026275" y="5117393"/>
              <a:ext cx="222250" cy="88900"/>
              <a:chOff x="4227" y="3056"/>
              <a:chExt cx="140" cy="56"/>
            </a:xfrm>
          </p:grpSpPr>
          <p:sp>
            <p:nvSpPr>
              <p:cNvPr id="13409" name="Oval 104"/>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s-419"/>
              </a:p>
            </p:txBody>
          </p:sp>
          <p:sp>
            <p:nvSpPr>
              <p:cNvPr id="13410" name="Oval 105"/>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s-419"/>
              </a:p>
            </p:txBody>
          </p:sp>
        </p:grpSp>
        <p:sp>
          <p:nvSpPr>
            <p:cNvPr id="13325" name="Oval 106"/>
            <p:cNvSpPr>
              <a:spLocks noChangeArrowheads="1"/>
            </p:cNvSpPr>
            <p:nvPr/>
          </p:nvSpPr>
          <p:spPr bwMode="auto">
            <a:xfrm>
              <a:off x="7092950" y="4952117"/>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s-419"/>
            </a:p>
          </p:txBody>
        </p:sp>
        <p:sp>
          <p:nvSpPr>
            <p:cNvPr id="13326" name="Oval 107"/>
            <p:cNvSpPr>
              <a:spLocks noChangeArrowheads="1"/>
            </p:cNvSpPr>
            <p:nvPr/>
          </p:nvSpPr>
          <p:spPr bwMode="auto">
            <a:xfrm>
              <a:off x="7092950" y="4786841"/>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s-419"/>
            </a:p>
          </p:txBody>
        </p:sp>
        <p:sp>
          <p:nvSpPr>
            <p:cNvPr id="13327" name="Oval 108"/>
            <p:cNvSpPr>
              <a:spLocks noChangeArrowheads="1"/>
            </p:cNvSpPr>
            <p:nvPr/>
          </p:nvSpPr>
          <p:spPr bwMode="auto">
            <a:xfrm>
              <a:off x="7092950" y="4621565"/>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s-419"/>
            </a:p>
          </p:txBody>
        </p:sp>
        <p:sp>
          <p:nvSpPr>
            <p:cNvPr id="13328" name="Oval 109"/>
            <p:cNvSpPr>
              <a:spLocks noChangeArrowheads="1"/>
            </p:cNvSpPr>
            <p:nvPr/>
          </p:nvSpPr>
          <p:spPr bwMode="auto">
            <a:xfrm>
              <a:off x="7092950" y="4456289"/>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s-419"/>
            </a:p>
          </p:txBody>
        </p:sp>
        <p:sp>
          <p:nvSpPr>
            <p:cNvPr id="13329" name="Oval 110"/>
            <p:cNvSpPr>
              <a:spLocks noChangeArrowheads="1"/>
            </p:cNvSpPr>
            <p:nvPr/>
          </p:nvSpPr>
          <p:spPr bwMode="auto">
            <a:xfrm>
              <a:off x="7092950" y="4291013"/>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s-419"/>
            </a:p>
          </p:txBody>
        </p:sp>
        <p:grpSp>
          <p:nvGrpSpPr>
            <p:cNvPr id="255" name="Group 254"/>
            <p:cNvGrpSpPr/>
            <p:nvPr/>
          </p:nvGrpSpPr>
          <p:grpSpPr>
            <a:xfrm>
              <a:off x="6810375" y="3333750"/>
              <a:ext cx="663575" cy="4556125"/>
              <a:chOff x="6810375" y="3333750"/>
              <a:chExt cx="663575" cy="4556125"/>
            </a:xfrm>
          </p:grpSpPr>
          <p:sp>
            <p:nvSpPr>
              <p:cNvPr id="13407" name="Line 6"/>
              <p:cNvSpPr>
                <a:spLocks noChangeShapeType="1"/>
              </p:cNvSpPr>
              <p:nvPr/>
            </p:nvSpPr>
            <p:spPr bwMode="auto">
              <a:xfrm flipV="1">
                <a:off x="7473950" y="3333750"/>
                <a:ext cx="0" cy="4540628"/>
              </a:xfrm>
              <a:prstGeom prst="line">
                <a:avLst/>
              </a:prstGeom>
              <a:noFill/>
              <a:ln w="28575">
                <a:solidFill>
                  <a:schemeClr val="tx1"/>
                </a:solidFill>
                <a:round/>
                <a:headEnd type="none" w="lg" len="med"/>
                <a:tailEnd type="none" w="lg" len="med"/>
              </a:ln>
            </p:spPr>
            <p:txBody>
              <a:bodyPr anchor="ctr">
                <a:noAutofit/>
              </a:bodyPr>
              <a:lstStyle/>
              <a:p>
                <a:endParaRPr lang="es-419"/>
              </a:p>
            </p:txBody>
          </p:sp>
          <p:sp>
            <p:nvSpPr>
              <p:cNvPr id="13408" name="Line 7"/>
              <p:cNvSpPr>
                <a:spLocks noChangeShapeType="1"/>
              </p:cNvSpPr>
              <p:nvPr/>
            </p:nvSpPr>
            <p:spPr bwMode="auto">
              <a:xfrm flipV="1">
                <a:off x="6810375" y="3333750"/>
                <a:ext cx="0" cy="4556125"/>
              </a:xfrm>
              <a:prstGeom prst="line">
                <a:avLst/>
              </a:prstGeom>
              <a:noFill/>
              <a:ln w="28575">
                <a:solidFill>
                  <a:schemeClr val="tx1"/>
                </a:solidFill>
                <a:round/>
                <a:headEnd type="none" w="lg" len="med"/>
                <a:tailEnd type="none" w="lg" len="med"/>
              </a:ln>
            </p:spPr>
            <p:txBody>
              <a:bodyPr anchor="ctr">
                <a:noAutofit/>
              </a:bodyPr>
              <a:lstStyle/>
              <a:p>
                <a:endParaRPr lang="es-419"/>
              </a:p>
            </p:txBody>
          </p:sp>
        </p:grpSp>
        <p:sp>
          <p:nvSpPr>
            <p:cNvPr id="13403" name="Line 118 1"/>
            <p:cNvSpPr>
              <a:spLocks noChangeShapeType="1"/>
            </p:cNvSpPr>
            <p:nvPr/>
          </p:nvSpPr>
          <p:spPr bwMode="auto">
            <a:xfrm flipV="1">
              <a:off x="6191250" y="2038350"/>
              <a:ext cx="0" cy="1695450"/>
            </a:xfrm>
            <a:prstGeom prst="line">
              <a:avLst/>
            </a:prstGeom>
            <a:noFill/>
            <a:ln w="76200">
              <a:solidFill>
                <a:srgbClr val="000000"/>
              </a:solidFill>
              <a:round/>
              <a:headEnd type="none" w="lg" len="med"/>
              <a:tailEnd type="none" w="lg" len="med"/>
            </a:ln>
          </p:spPr>
          <p:txBody>
            <a:bodyPr wrap="square" anchor="ctr">
              <a:noAutofit/>
            </a:bodyPr>
            <a:lstStyle/>
            <a:p>
              <a:endParaRPr lang="es-419"/>
            </a:p>
          </p:txBody>
        </p:sp>
        <p:sp>
          <p:nvSpPr>
            <p:cNvPr id="13404" name="Line 118 2"/>
            <p:cNvSpPr>
              <a:spLocks noChangeShapeType="1"/>
            </p:cNvSpPr>
            <p:nvPr/>
          </p:nvSpPr>
          <p:spPr bwMode="auto">
            <a:xfrm flipV="1">
              <a:off x="6191250" y="1733550"/>
              <a:ext cx="0" cy="2305050"/>
            </a:xfrm>
            <a:prstGeom prst="line">
              <a:avLst/>
            </a:prstGeom>
            <a:noFill/>
            <a:ln w="76200">
              <a:solidFill>
                <a:srgbClr val="000000"/>
              </a:solidFill>
              <a:round/>
              <a:headEnd type="none" w="lg" len="med"/>
              <a:tailEnd type="none" w="lg" len="med"/>
            </a:ln>
          </p:spPr>
          <p:txBody>
            <a:bodyPr anchor="ctr">
              <a:noAutofit/>
            </a:bodyPr>
            <a:lstStyle/>
            <a:p>
              <a:endParaRPr lang="es-419"/>
            </a:p>
          </p:txBody>
        </p:sp>
        <p:grpSp>
          <p:nvGrpSpPr>
            <p:cNvPr id="10" name="Group 184"/>
            <p:cNvGrpSpPr/>
            <p:nvPr/>
          </p:nvGrpSpPr>
          <p:grpSpPr>
            <a:xfrm>
              <a:off x="2957513" y="1573213"/>
              <a:ext cx="3281362" cy="2192337"/>
              <a:chOff x="881063" y="1573213"/>
              <a:chExt cx="3281362" cy="2192337"/>
            </a:xfrm>
          </p:grpSpPr>
          <p:sp>
            <p:nvSpPr>
              <p:cNvPr id="13334" name="Line 130"/>
              <p:cNvSpPr>
                <a:spLocks noChangeShapeType="1"/>
              </p:cNvSpPr>
              <p:nvPr/>
            </p:nvSpPr>
            <p:spPr bwMode="auto">
              <a:xfrm rot="3052331" flipH="1">
                <a:off x="1994694" y="31615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s-419"/>
              </a:p>
            </p:txBody>
          </p:sp>
          <p:sp>
            <p:nvSpPr>
              <p:cNvPr id="13335" name="Line 131"/>
              <p:cNvSpPr>
                <a:spLocks noChangeShapeType="1"/>
              </p:cNvSpPr>
              <p:nvPr/>
            </p:nvSpPr>
            <p:spPr bwMode="auto">
              <a:xfrm rot="3052331" flipH="1">
                <a:off x="2115344" y="30630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s-419"/>
              </a:p>
            </p:txBody>
          </p:sp>
          <p:sp>
            <p:nvSpPr>
              <p:cNvPr id="13336" name="Line 132"/>
              <p:cNvSpPr>
                <a:spLocks noChangeShapeType="1"/>
              </p:cNvSpPr>
              <p:nvPr/>
            </p:nvSpPr>
            <p:spPr bwMode="auto">
              <a:xfrm rot="3052331" flipH="1">
                <a:off x="2235994" y="29646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s-419"/>
              </a:p>
            </p:txBody>
          </p:sp>
          <p:sp>
            <p:nvSpPr>
              <p:cNvPr id="13337" name="Line 133"/>
              <p:cNvSpPr>
                <a:spLocks noChangeShapeType="1"/>
              </p:cNvSpPr>
              <p:nvPr/>
            </p:nvSpPr>
            <p:spPr bwMode="auto">
              <a:xfrm rot="3052331" flipH="1">
                <a:off x="2356644" y="28662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s-419"/>
              </a:p>
            </p:txBody>
          </p:sp>
          <p:sp>
            <p:nvSpPr>
              <p:cNvPr id="13338" name="Line 13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s-419"/>
              </a:p>
            </p:txBody>
          </p:sp>
          <p:sp>
            <p:nvSpPr>
              <p:cNvPr id="13339" name="Line 13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s-419"/>
              </a:p>
            </p:txBody>
          </p:sp>
          <p:sp>
            <p:nvSpPr>
              <p:cNvPr id="13340" name="Line 13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s-419"/>
              </a:p>
            </p:txBody>
          </p:sp>
          <p:sp>
            <p:nvSpPr>
              <p:cNvPr id="13341" name="Line 13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s-419"/>
              </a:p>
            </p:txBody>
          </p:sp>
          <p:sp>
            <p:nvSpPr>
              <p:cNvPr id="13342" name="Line 13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s-419"/>
              </a:p>
            </p:txBody>
          </p:sp>
          <p:sp>
            <p:nvSpPr>
              <p:cNvPr id="13343" name="Line 13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s-419"/>
              </a:p>
            </p:txBody>
          </p:sp>
          <p:sp>
            <p:nvSpPr>
              <p:cNvPr id="13344" name="Line 14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s-419"/>
              </a:p>
            </p:txBody>
          </p:sp>
          <p:sp>
            <p:nvSpPr>
              <p:cNvPr id="13345" name="Line 14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s-419"/>
              </a:p>
            </p:txBody>
          </p:sp>
          <p:sp>
            <p:nvSpPr>
              <p:cNvPr id="13346" name="Line 142"/>
              <p:cNvSpPr>
                <a:spLocks noChangeShapeType="1"/>
              </p:cNvSpPr>
              <p:nvPr/>
            </p:nvSpPr>
            <p:spPr bwMode="auto">
              <a:xfrm rot="3052331" flipH="1">
                <a:off x="2177256" y="31710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s-419"/>
              </a:p>
            </p:txBody>
          </p:sp>
          <p:sp>
            <p:nvSpPr>
              <p:cNvPr id="13347" name="Line 143"/>
              <p:cNvSpPr>
                <a:spLocks noChangeShapeType="1"/>
              </p:cNvSpPr>
              <p:nvPr/>
            </p:nvSpPr>
            <p:spPr bwMode="auto">
              <a:xfrm rot="3052331" flipH="1">
                <a:off x="2297906" y="30726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s-419"/>
              </a:p>
            </p:txBody>
          </p:sp>
          <p:sp>
            <p:nvSpPr>
              <p:cNvPr id="13348" name="Line 144"/>
              <p:cNvSpPr>
                <a:spLocks noChangeShapeType="1"/>
              </p:cNvSpPr>
              <p:nvPr/>
            </p:nvSpPr>
            <p:spPr bwMode="auto">
              <a:xfrm rot="3052331" flipH="1">
                <a:off x="2418556" y="29741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s-419"/>
              </a:p>
            </p:txBody>
          </p:sp>
          <p:sp>
            <p:nvSpPr>
              <p:cNvPr id="13349" name="Line 145"/>
              <p:cNvSpPr>
                <a:spLocks noChangeShapeType="1"/>
              </p:cNvSpPr>
              <p:nvPr/>
            </p:nvSpPr>
            <p:spPr bwMode="auto">
              <a:xfrm rot="3052331" flipH="1">
                <a:off x="2540794" y="28741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s-419"/>
              </a:p>
            </p:txBody>
          </p:sp>
          <p:sp>
            <p:nvSpPr>
              <p:cNvPr id="13350" name="Line 14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s-419"/>
              </a:p>
            </p:txBody>
          </p:sp>
          <p:sp>
            <p:nvSpPr>
              <p:cNvPr id="13351" name="Line 14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s-419"/>
              </a:p>
            </p:txBody>
          </p:sp>
          <p:sp>
            <p:nvSpPr>
              <p:cNvPr id="13352" name="Line 14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s-419"/>
              </a:p>
            </p:txBody>
          </p:sp>
          <p:sp>
            <p:nvSpPr>
              <p:cNvPr id="13353" name="Line 14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s-419"/>
              </a:p>
            </p:txBody>
          </p:sp>
          <p:sp>
            <p:nvSpPr>
              <p:cNvPr id="13354" name="Line 15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s-419"/>
              </a:p>
            </p:txBody>
          </p:sp>
          <p:sp>
            <p:nvSpPr>
              <p:cNvPr id="13355" name="Line 15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s-419"/>
              </a:p>
            </p:txBody>
          </p:sp>
          <p:sp>
            <p:nvSpPr>
              <p:cNvPr id="13356" name="Line 15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s-419"/>
              </a:p>
            </p:txBody>
          </p:sp>
          <p:sp>
            <p:nvSpPr>
              <p:cNvPr id="13357" name="Line 15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s-419"/>
              </a:p>
            </p:txBody>
          </p:sp>
          <p:sp>
            <p:nvSpPr>
              <p:cNvPr id="13358" name="Line 15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s-419"/>
              </a:p>
            </p:txBody>
          </p:sp>
          <p:sp>
            <p:nvSpPr>
              <p:cNvPr id="13359" name="Line 15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s-419"/>
              </a:p>
            </p:txBody>
          </p:sp>
          <p:sp>
            <p:nvSpPr>
              <p:cNvPr id="13360" name="Line 15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s-419"/>
              </a:p>
            </p:txBody>
          </p:sp>
          <p:sp>
            <p:nvSpPr>
              <p:cNvPr id="13361" name="Line 15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s-419"/>
              </a:p>
            </p:txBody>
          </p:sp>
          <p:sp>
            <p:nvSpPr>
              <p:cNvPr id="13362" name="Line 15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anchor="ctr">
                <a:noAutofit/>
              </a:bodyPr>
              <a:lstStyle/>
              <a:p>
                <a:endParaRPr lang="es-419"/>
              </a:p>
            </p:txBody>
          </p:sp>
          <p:sp>
            <p:nvSpPr>
              <p:cNvPr id="13363" name="Line 16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s-419"/>
              </a:p>
            </p:txBody>
          </p:sp>
          <p:sp>
            <p:nvSpPr>
              <p:cNvPr id="13364" name="Line 16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s-419"/>
              </a:p>
            </p:txBody>
          </p:sp>
          <p:sp>
            <p:nvSpPr>
              <p:cNvPr id="13365" name="Line 162"/>
              <p:cNvSpPr>
                <a:spLocks noChangeShapeType="1"/>
              </p:cNvSpPr>
              <p:nvPr/>
            </p:nvSpPr>
            <p:spPr bwMode="auto">
              <a:xfrm rot="3052331" flipH="1">
                <a:off x="3447256" y="19804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s-419"/>
              </a:p>
            </p:txBody>
          </p:sp>
          <p:sp>
            <p:nvSpPr>
              <p:cNvPr id="13366" name="Line 163"/>
              <p:cNvSpPr>
                <a:spLocks noChangeShapeType="1"/>
              </p:cNvSpPr>
              <p:nvPr/>
            </p:nvSpPr>
            <p:spPr bwMode="auto">
              <a:xfrm rot="3052331" flipH="1">
                <a:off x="3567906" y="18819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s-419"/>
              </a:p>
            </p:txBody>
          </p:sp>
          <p:sp>
            <p:nvSpPr>
              <p:cNvPr id="13367" name="Line 164"/>
              <p:cNvSpPr>
                <a:spLocks noChangeShapeType="1"/>
              </p:cNvSpPr>
              <p:nvPr/>
            </p:nvSpPr>
            <p:spPr bwMode="auto">
              <a:xfrm rot="3052331" flipH="1">
                <a:off x="3690144" y="17835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s-419"/>
              </a:p>
            </p:txBody>
          </p:sp>
          <p:sp>
            <p:nvSpPr>
              <p:cNvPr id="13368" name="Line 165"/>
              <p:cNvSpPr>
                <a:spLocks noChangeShapeType="1"/>
              </p:cNvSpPr>
              <p:nvPr/>
            </p:nvSpPr>
            <p:spPr bwMode="auto">
              <a:xfrm rot="3052331" flipH="1">
                <a:off x="3810794" y="16851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s-419"/>
              </a:p>
            </p:txBody>
          </p:sp>
          <p:sp>
            <p:nvSpPr>
              <p:cNvPr id="13369" name="Line 16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s-419"/>
              </a:p>
            </p:txBody>
          </p:sp>
          <p:sp>
            <p:nvSpPr>
              <p:cNvPr id="13370" name="Line 16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s-419"/>
              </a:p>
            </p:txBody>
          </p:sp>
          <p:sp>
            <p:nvSpPr>
              <p:cNvPr id="13371" name="Line 16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s-419"/>
              </a:p>
            </p:txBody>
          </p:sp>
          <p:sp>
            <p:nvSpPr>
              <p:cNvPr id="13372" name="Line 16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s-419"/>
              </a:p>
            </p:txBody>
          </p:sp>
          <p:sp>
            <p:nvSpPr>
              <p:cNvPr id="13373" name="Line 17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s-419"/>
              </a:p>
            </p:txBody>
          </p:sp>
          <p:sp>
            <p:nvSpPr>
              <p:cNvPr id="13374" name="Line 17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s-419"/>
              </a:p>
            </p:txBody>
          </p:sp>
          <p:sp>
            <p:nvSpPr>
              <p:cNvPr id="13375" name="Line 17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s-419"/>
              </a:p>
            </p:txBody>
          </p:sp>
          <p:sp>
            <p:nvSpPr>
              <p:cNvPr id="13376" name="Line 173"/>
              <p:cNvSpPr>
                <a:spLocks noChangeShapeType="1"/>
              </p:cNvSpPr>
              <p:nvPr/>
            </p:nvSpPr>
            <p:spPr bwMode="auto">
              <a:xfrm rot="3052331" flipH="1">
                <a:off x="3507582" y="20867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s-419"/>
              </a:p>
            </p:txBody>
          </p:sp>
          <p:sp>
            <p:nvSpPr>
              <p:cNvPr id="13377" name="Line 174"/>
              <p:cNvSpPr>
                <a:spLocks noChangeShapeType="1"/>
              </p:cNvSpPr>
              <p:nvPr/>
            </p:nvSpPr>
            <p:spPr bwMode="auto">
              <a:xfrm rot="3052331" flipH="1">
                <a:off x="3628232" y="19883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s-419"/>
              </a:p>
            </p:txBody>
          </p:sp>
          <p:sp>
            <p:nvSpPr>
              <p:cNvPr id="13378" name="Line 175"/>
              <p:cNvSpPr>
                <a:spLocks noChangeShapeType="1"/>
              </p:cNvSpPr>
              <p:nvPr/>
            </p:nvSpPr>
            <p:spPr bwMode="auto">
              <a:xfrm rot="3052331" flipH="1">
                <a:off x="3750469" y="1889919"/>
                <a:ext cx="74612" cy="0"/>
              </a:xfrm>
              <a:prstGeom prst="line">
                <a:avLst/>
              </a:prstGeom>
              <a:noFill/>
              <a:ln w="12700">
                <a:solidFill>
                  <a:schemeClr val="tx1"/>
                </a:solidFill>
                <a:round/>
                <a:headEnd type="none" w="lg" len="med"/>
                <a:tailEnd type="none" w="lg" len="med"/>
              </a:ln>
            </p:spPr>
            <p:txBody>
              <a:bodyPr wrap="none" anchor="ctr">
                <a:noAutofit/>
              </a:bodyPr>
              <a:lstStyle/>
              <a:p>
                <a:endParaRPr lang="es-419"/>
              </a:p>
            </p:txBody>
          </p:sp>
          <p:sp>
            <p:nvSpPr>
              <p:cNvPr id="13379" name="Line 176"/>
              <p:cNvSpPr>
                <a:spLocks noChangeShapeType="1"/>
              </p:cNvSpPr>
              <p:nvPr/>
            </p:nvSpPr>
            <p:spPr bwMode="auto">
              <a:xfrm rot="3052331" flipH="1">
                <a:off x="3871119" y="17914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s-419"/>
              </a:p>
            </p:txBody>
          </p:sp>
          <p:sp>
            <p:nvSpPr>
              <p:cNvPr id="13380" name="Line 177"/>
              <p:cNvSpPr>
                <a:spLocks noChangeShapeType="1"/>
              </p:cNvSpPr>
              <p:nvPr/>
            </p:nvSpPr>
            <p:spPr bwMode="auto">
              <a:xfrm rot="3052331" flipH="1">
                <a:off x="1388269" y="3653632"/>
                <a:ext cx="223837" cy="0"/>
              </a:xfrm>
              <a:prstGeom prst="line">
                <a:avLst/>
              </a:prstGeom>
              <a:noFill/>
              <a:ln w="12700">
                <a:solidFill>
                  <a:schemeClr val="tx1"/>
                </a:solidFill>
                <a:round/>
                <a:headEnd type="none" w="lg" len="med"/>
                <a:tailEnd type="none" w="lg" len="med"/>
              </a:ln>
            </p:spPr>
            <p:txBody>
              <a:bodyPr anchor="ctr">
                <a:noAutofit/>
              </a:bodyPr>
              <a:lstStyle/>
              <a:p>
                <a:endParaRPr lang="es-419"/>
              </a:p>
            </p:txBody>
          </p:sp>
          <p:sp>
            <p:nvSpPr>
              <p:cNvPr id="13381" name="Line 178"/>
              <p:cNvSpPr>
                <a:spLocks noChangeShapeType="1"/>
              </p:cNvSpPr>
              <p:nvPr/>
            </p:nvSpPr>
            <p:spPr bwMode="auto">
              <a:xfrm rot="3052331" flipH="1">
                <a:off x="1508919" y="3556794"/>
                <a:ext cx="223838" cy="0"/>
              </a:xfrm>
              <a:prstGeom prst="line">
                <a:avLst/>
              </a:prstGeom>
              <a:noFill/>
              <a:ln w="12700">
                <a:solidFill>
                  <a:schemeClr val="tx1"/>
                </a:solidFill>
                <a:round/>
                <a:headEnd type="none" w="lg" len="med"/>
                <a:tailEnd type="none" w="lg" len="med"/>
              </a:ln>
            </p:spPr>
            <p:txBody>
              <a:bodyPr wrap="none" anchor="ctr">
                <a:noAutofit/>
              </a:bodyPr>
              <a:lstStyle/>
              <a:p>
                <a:endParaRPr lang="es-419"/>
              </a:p>
            </p:txBody>
          </p:sp>
          <p:sp>
            <p:nvSpPr>
              <p:cNvPr id="13382" name="Line 179"/>
              <p:cNvSpPr>
                <a:spLocks noChangeShapeType="1"/>
              </p:cNvSpPr>
              <p:nvPr/>
            </p:nvSpPr>
            <p:spPr bwMode="auto">
              <a:xfrm rot="3052331" flipH="1">
                <a:off x="1631156" y="34567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s-419"/>
              </a:p>
            </p:txBody>
          </p:sp>
          <p:sp>
            <p:nvSpPr>
              <p:cNvPr id="13383" name="Line 180"/>
              <p:cNvSpPr>
                <a:spLocks noChangeShapeType="1"/>
              </p:cNvSpPr>
              <p:nvPr/>
            </p:nvSpPr>
            <p:spPr bwMode="auto">
              <a:xfrm rot="3052331" flipH="1">
                <a:off x="1751806" y="33583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s-419"/>
              </a:p>
            </p:txBody>
          </p:sp>
          <p:sp>
            <p:nvSpPr>
              <p:cNvPr id="13384" name="Line 181"/>
              <p:cNvSpPr>
                <a:spLocks noChangeShapeType="1"/>
              </p:cNvSpPr>
              <p:nvPr/>
            </p:nvSpPr>
            <p:spPr bwMode="auto">
              <a:xfrm rot="3052331" flipH="1">
                <a:off x="1872456" y="32599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s-419"/>
              </a:p>
            </p:txBody>
          </p:sp>
          <p:sp>
            <p:nvSpPr>
              <p:cNvPr id="13385" name="Line 182"/>
              <p:cNvSpPr>
                <a:spLocks noChangeShapeType="1"/>
              </p:cNvSpPr>
              <p:nvPr/>
            </p:nvSpPr>
            <p:spPr bwMode="auto">
              <a:xfrm rot="3052331" flipH="1">
                <a:off x="1570831" y="36631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s-419"/>
              </a:p>
            </p:txBody>
          </p:sp>
          <p:sp>
            <p:nvSpPr>
              <p:cNvPr id="13386" name="Line 183"/>
              <p:cNvSpPr>
                <a:spLocks noChangeShapeType="1"/>
              </p:cNvSpPr>
              <p:nvPr/>
            </p:nvSpPr>
            <p:spPr bwMode="auto">
              <a:xfrm rot="3052331" flipH="1">
                <a:off x="1691481" y="35647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s-419"/>
              </a:p>
            </p:txBody>
          </p:sp>
          <p:sp>
            <p:nvSpPr>
              <p:cNvPr id="13387" name="Line 184"/>
              <p:cNvSpPr>
                <a:spLocks noChangeShapeType="1"/>
              </p:cNvSpPr>
              <p:nvPr/>
            </p:nvSpPr>
            <p:spPr bwMode="auto">
              <a:xfrm rot="3052331" flipH="1">
                <a:off x="1813718" y="34663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s-419"/>
              </a:p>
            </p:txBody>
          </p:sp>
          <p:sp>
            <p:nvSpPr>
              <p:cNvPr id="13388" name="Line 185"/>
              <p:cNvSpPr>
                <a:spLocks noChangeShapeType="1"/>
              </p:cNvSpPr>
              <p:nvPr/>
            </p:nvSpPr>
            <p:spPr bwMode="auto">
              <a:xfrm rot="3052331" flipH="1">
                <a:off x="1934368" y="33678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s-419"/>
              </a:p>
            </p:txBody>
          </p:sp>
          <p:sp>
            <p:nvSpPr>
              <p:cNvPr id="13389" name="Line 186"/>
              <p:cNvSpPr>
                <a:spLocks noChangeShapeType="1"/>
              </p:cNvSpPr>
              <p:nvPr/>
            </p:nvSpPr>
            <p:spPr bwMode="auto">
              <a:xfrm rot="3052331" flipH="1">
                <a:off x="2055018" y="32694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s-419"/>
              </a:p>
            </p:txBody>
          </p:sp>
          <p:pic>
            <p:nvPicPr>
              <p:cNvPr id="13390" name="Picture 187"/>
              <p:cNvPicPr>
                <a:picLocks noChangeAspect="1" noChangeArrowheads="1"/>
              </p:cNvPicPr>
              <p:nvPr/>
            </p:nvPicPr>
            <p:blipFill>
              <a:blip r:embed="rId5" cstate="print"/>
              <a:srcRect/>
              <a:stretch>
                <a:fillRect/>
              </a:stretch>
            </p:blipFill>
            <p:spPr bwMode="auto">
              <a:xfrm rot="3021679">
                <a:off x="2389981" y="794545"/>
                <a:ext cx="263525" cy="3281362"/>
              </a:xfrm>
              <a:prstGeom prst="rect">
                <a:avLst/>
              </a:prstGeom>
              <a:noFill/>
              <a:ln w="12700">
                <a:noFill/>
                <a:miter lim="800000"/>
                <a:headEnd type="none" w="lg" len="med"/>
                <a:tailEnd type="none" w="lg" len="med"/>
              </a:ln>
            </p:spPr>
          </p:pic>
          <p:sp>
            <p:nvSpPr>
              <p:cNvPr id="13391" name="Oval 188"/>
              <p:cNvSpPr>
                <a:spLocks noChangeArrowheads="1"/>
              </p:cNvSpPr>
              <p:nvPr/>
            </p:nvSpPr>
            <p:spPr bwMode="auto">
              <a:xfrm>
                <a:off x="4040188" y="1685925"/>
                <a:ext cx="88900" cy="95250"/>
              </a:xfrm>
              <a:prstGeom prst="ellipse">
                <a:avLst/>
              </a:prstGeom>
              <a:solidFill>
                <a:schemeClr val="bg1"/>
              </a:solidFill>
              <a:ln w="12700">
                <a:solidFill>
                  <a:schemeClr val="tx1"/>
                </a:solidFill>
                <a:round/>
                <a:headEnd type="none" w="lg" len="med"/>
                <a:tailEnd type="none" w="lg" len="med"/>
              </a:ln>
            </p:spPr>
            <p:txBody>
              <a:bodyPr anchor="ctr">
                <a:noAutofit/>
              </a:bodyPr>
              <a:lstStyle/>
              <a:p>
                <a:endParaRPr lang="es-419"/>
              </a:p>
            </p:txBody>
          </p:sp>
          <p:sp>
            <p:nvSpPr>
              <p:cNvPr id="198" name="Rectangle 197"/>
              <p:cNvSpPr/>
              <p:nvPr/>
            </p:nvSpPr>
            <p:spPr bwMode="auto">
              <a:xfrm rot="19190903">
                <a:off x="2493963" y="2663825"/>
                <a:ext cx="557212" cy="228600"/>
              </a:xfrm>
              <a:prstGeom prst="rect">
                <a:avLst/>
              </a:prstGeom>
              <a:solidFill>
                <a:schemeClr val="bg2">
                  <a:lumMod val="65000"/>
                </a:schemeClr>
              </a:solidFill>
              <a:ln w="12700" cap="flat" cmpd="sng" algn="ctr">
                <a:solidFill>
                  <a:srgbClr val="000000"/>
                </a:solidFill>
                <a:prstDash val="solid"/>
                <a:round/>
                <a:headEnd type="none" w="lg" len="med"/>
                <a:tailEnd type="none" w="lg" len="med"/>
              </a:ln>
              <a:effectLst/>
            </p:spPr>
            <p:txBody>
              <a:bodyPr>
                <a:noAutofit/>
              </a:bodyPr>
              <a:lstStyle/>
              <a:p>
                <a:pPr eaLnBrk="0" hangingPunct="0">
                  <a:spcBef>
                    <a:spcPct val="50000"/>
                  </a:spcBef>
                  <a:defRPr/>
                </a:pPr>
                <a:endParaRPr lang="es-419" sz="2800">
                  <a:latin typeface="Times New Roman" pitchFamily="18" charset="0"/>
                </a:endParaRPr>
              </a:p>
            </p:txBody>
          </p:sp>
          <p:sp>
            <p:nvSpPr>
              <p:cNvPr id="13406" name="Oval 200"/>
              <p:cNvSpPr>
                <a:spLocks noChangeArrowheads="1"/>
              </p:cNvSpPr>
              <p:nvPr/>
            </p:nvSpPr>
            <p:spPr bwMode="auto">
              <a:xfrm>
                <a:off x="2819400" y="2590800"/>
                <a:ext cx="152400" cy="152400"/>
              </a:xfrm>
              <a:prstGeom prst="ellipse">
                <a:avLst/>
              </a:prstGeom>
              <a:solidFill>
                <a:srgbClr val="FF0000"/>
              </a:solidFill>
              <a:ln w="12700" algn="ctr">
                <a:solidFill>
                  <a:srgbClr val="FF0000"/>
                </a:solidFill>
                <a:round/>
                <a:headEnd type="none" w="lg" len="med"/>
                <a:tailEnd type="none" w="lg" len="med"/>
              </a:ln>
            </p:spPr>
            <p:txBody>
              <a:bodyPr wrap="none" anchor="ctr">
                <a:noAutofit/>
              </a:bodyPr>
              <a:lstStyle/>
              <a:p>
                <a:endParaRPr lang="es-419"/>
              </a:p>
            </p:txBody>
          </p:sp>
        </p:grpSp>
        <p:sp>
          <p:nvSpPr>
            <p:cNvPr id="191" name="AutoShape 10"/>
            <p:cNvSpPr>
              <a:spLocks noChangeArrowheads="1"/>
            </p:cNvSpPr>
            <p:nvPr/>
          </p:nvSpPr>
          <p:spPr bwMode="auto">
            <a:xfrm flipH="1">
              <a:off x="240999" y="1964423"/>
              <a:ext cx="514052" cy="237451"/>
            </a:xfrm>
            <a:prstGeom prst="roundRect">
              <a:avLst>
                <a:gd name="adj" fmla="val 16667"/>
              </a:avLst>
            </a:prstGeom>
            <a:solidFill>
              <a:schemeClr val="accent2">
                <a:lumMod val="50000"/>
              </a:schemeClr>
            </a:solidFill>
            <a:ln w="28575">
              <a:noFill/>
              <a:round/>
              <a:headEnd type="none" w="lg" len="med"/>
              <a:tailEnd type="none" w="lg" len="med"/>
            </a:ln>
          </p:spPr>
          <p:txBody>
            <a:bodyPr anchor="ctr">
              <a:noAutofit/>
            </a:bodyPr>
            <a:lstStyle/>
            <a:p>
              <a:endParaRPr lang="es-419"/>
            </a:p>
          </p:txBody>
        </p:sp>
        <p:sp>
          <p:nvSpPr>
            <p:cNvPr id="192" name="Rectangle 11"/>
            <p:cNvSpPr>
              <a:spLocks noChangeArrowheads="1"/>
            </p:cNvSpPr>
            <p:nvPr/>
          </p:nvSpPr>
          <p:spPr bwMode="auto">
            <a:xfrm flipH="1">
              <a:off x="238155" y="1913530"/>
              <a:ext cx="514052" cy="85686"/>
            </a:xfrm>
            <a:prstGeom prst="rect">
              <a:avLst/>
            </a:prstGeom>
            <a:solidFill>
              <a:schemeClr val="bg1"/>
            </a:solidFill>
            <a:ln w="12700">
              <a:noFill/>
              <a:miter lim="800000"/>
              <a:headEnd type="none" w="lg" len="med"/>
              <a:tailEnd type="none" w="lg" len="med"/>
            </a:ln>
          </p:spPr>
          <p:txBody>
            <a:bodyPr wrap="none" anchor="ctr">
              <a:noAutofit/>
            </a:bodyPr>
            <a:lstStyle/>
            <a:p>
              <a:endParaRPr lang="es-419"/>
            </a:p>
          </p:txBody>
        </p:sp>
        <p:sp>
          <p:nvSpPr>
            <p:cNvPr id="193" name="AutoShape 12"/>
            <p:cNvSpPr>
              <a:spLocks noChangeArrowheads="1"/>
            </p:cNvSpPr>
            <p:nvPr/>
          </p:nvSpPr>
          <p:spPr bwMode="auto">
            <a:xfrm flipH="1">
              <a:off x="240999" y="1622725"/>
              <a:ext cx="514052" cy="568762"/>
            </a:xfrm>
            <a:prstGeom prst="roundRect">
              <a:avLst>
                <a:gd name="adj" fmla="val 16667"/>
              </a:avLst>
            </a:prstGeom>
            <a:noFill/>
            <a:ln w="28575">
              <a:solidFill>
                <a:schemeClr val="tx1"/>
              </a:solidFill>
              <a:round/>
              <a:headEnd type="none" w="lg" len="med"/>
              <a:tailEnd type="none" w="lg" len="med"/>
            </a:ln>
          </p:spPr>
          <p:txBody>
            <a:bodyPr wrap="square" anchor="ctr">
              <a:noAutofit/>
            </a:bodyPr>
            <a:lstStyle/>
            <a:p>
              <a:endParaRPr lang="es-419"/>
            </a:p>
          </p:txBody>
        </p:sp>
        <p:pic>
          <p:nvPicPr>
            <p:cNvPr id="194" name="Picture 13 1" descr="Product Picture"/>
            <p:cNvPicPr>
              <a:picLocks noChangeAspect="1" noChangeArrowheads="1"/>
            </p:cNvPicPr>
            <p:nvPr/>
          </p:nvPicPr>
          <p:blipFill>
            <a:blip r:embed="rId6" cstate="print">
              <a:clrChange>
                <a:clrFrom>
                  <a:srgbClr val="FFFFFF"/>
                </a:clrFrom>
                <a:clrTo>
                  <a:srgbClr val="FFFFFF">
                    <a:alpha val="0"/>
                  </a:srgbClr>
                </a:clrTo>
              </a:clrChange>
            </a:blip>
            <a:srcRect t="20000" r="63148" b="48000"/>
            <a:stretch>
              <a:fillRect/>
            </a:stretch>
          </p:blipFill>
          <p:spPr bwMode="auto">
            <a:xfrm flipH="1">
              <a:off x="469081" y="1629784"/>
              <a:ext cx="411010" cy="357798"/>
            </a:xfrm>
            <a:prstGeom prst="rect">
              <a:avLst/>
            </a:prstGeom>
            <a:noFill/>
            <a:ln w="9525">
              <a:noFill/>
              <a:miter lim="800000"/>
              <a:headEnd/>
              <a:tailEnd/>
            </a:ln>
          </p:spPr>
        </p:pic>
        <p:sp>
          <p:nvSpPr>
            <p:cNvPr id="195" name="Rectangle 14 1"/>
            <p:cNvSpPr>
              <a:spLocks noChangeArrowheads="1"/>
            </p:cNvSpPr>
            <p:nvPr/>
          </p:nvSpPr>
          <p:spPr bwMode="auto">
            <a:xfrm flipH="1">
              <a:off x="456345" y="1877579"/>
              <a:ext cx="42838" cy="114634"/>
            </a:xfrm>
            <a:prstGeom prst="rect">
              <a:avLst/>
            </a:prstGeom>
            <a:solidFill>
              <a:schemeClr val="accent1"/>
            </a:solidFill>
            <a:ln w="12700">
              <a:solidFill>
                <a:schemeClr val="tx1"/>
              </a:solidFill>
              <a:miter lim="800000"/>
              <a:headEnd type="none" w="lg" len="med"/>
              <a:tailEnd type="none" w="lg" len="med"/>
            </a:ln>
          </p:spPr>
          <p:txBody>
            <a:bodyPr wrap="none" anchor="ctr">
              <a:noAutofit/>
            </a:bodyPr>
            <a:lstStyle/>
            <a:p>
              <a:endParaRPr lang="es-419"/>
            </a:p>
          </p:txBody>
        </p:sp>
        <p:sp>
          <p:nvSpPr>
            <p:cNvPr id="196" name="AutoShape 15"/>
            <p:cNvSpPr>
              <a:spLocks noChangeArrowheads="1"/>
            </p:cNvSpPr>
            <p:nvPr/>
          </p:nvSpPr>
          <p:spPr bwMode="auto">
            <a:xfrm rot="5400000" flipH="1">
              <a:off x="437814" y="1854440"/>
              <a:ext cx="113476" cy="302179"/>
            </a:xfrm>
            <a:prstGeom prst="roundRect">
              <a:avLst>
                <a:gd name="adj" fmla="val 16667"/>
              </a:avLst>
            </a:prstGeom>
            <a:solidFill>
              <a:schemeClr val="accent2"/>
            </a:solidFill>
            <a:ln w="12700">
              <a:solidFill>
                <a:schemeClr val="tx1"/>
              </a:solidFill>
              <a:round/>
              <a:headEnd type="none" w="lg" len="med"/>
              <a:tailEnd type="none" w="lg" len="med"/>
            </a:ln>
          </p:spPr>
          <p:txBody>
            <a:bodyPr anchor="ctr">
              <a:noAutofit/>
            </a:bodyPr>
            <a:lstStyle/>
            <a:p>
              <a:endParaRPr lang="es-419"/>
            </a:p>
          </p:txBody>
        </p:sp>
        <p:grpSp>
          <p:nvGrpSpPr>
            <p:cNvPr id="12" name="Group 16"/>
            <p:cNvGrpSpPr>
              <a:grpSpLocks/>
            </p:cNvGrpSpPr>
            <p:nvPr/>
          </p:nvGrpSpPr>
          <p:grpSpPr bwMode="auto">
            <a:xfrm flipH="1">
              <a:off x="273469" y="1548965"/>
              <a:ext cx="453848" cy="85686"/>
              <a:chOff x="2282" y="276"/>
              <a:chExt cx="580" cy="111"/>
            </a:xfrm>
          </p:grpSpPr>
          <p:sp>
            <p:nvSpPr>
              <p:cNvPr id="203" name="Arc 17"/>
              <p:cNvSpPr>
                <a:spLocks/>
              </p:cNvSpPr>
              <p:nvPr/>
            </p:nvSpPr>
            <p:spPr bwMode="auto">
              <a:xfrm rot="10800000" flipH="1">
                <a:off x="2282" y="276"/>
                <a:ext cx="40"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s-419"/>
              </a:p>
            </p:txBody>
          </p:sp>
          <p:sp>
            <p:nvSpPr>
              <p:cNvPr id="204" name="Arc 18"/>
              <p:cNvSpPr>
                <a:spLocks/>
              </p:cNvSpPr>
              <p:nvPr/>
            </p:nvSpPr>
            <p:spPr bwMode="auto">
              <a:xfrm rot="10800000">
                <a:off x="2823" y="276"/>
                <a:ext cx="39"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s-419"/>
              </a:p>
            </p:txBody>
          </p:sp>
        </p:grpSp>
        <p:sp>
          <p:nvSpPr>
            <p:cNvPr id="199" name="AutoShape 19"/>
            <p:cNvSpPr>
              <a:spLocks noChangeArrowheads="1"/>
            </p:cNvSpPr>
            <p:nvPr/>
          </p:nvSpPr>
          <p:spPr bwMode="auto">
            <a:xfrm flipH="1" flipV="1">
              <a:off x="280363" y="1596862"/>
              <a:ext cx="446901" cy="92634"/>
            </a:xfrm>
            <a:custGeom>
              <a:avLst/>
              <a:gdLst>
                <a:gd name="T0" fmla="*/ 364 w 21600"/>
                <a:gd name="T1" fmla="*/ 40 h 21600"/>
                <a:gd name="T2" fmla="*/ 193 w 21600"/>
                <a:gd name="T3" fmla="*/ 80 h 21600"/>
                <a:gd name="T4" fmla="*/ 22 w 21600"/>
                <a:gd name="T5" fmla="*/ 40 h 21600"/>
                <a:gd name="T6" fmla="*/ 193 w 21600"/>
                <a:gd name="T7" fmla="*/ 0 h 21600"/>
                <a:gd name="T8" fmla="*/ 0 60000 65536"/>
                <a:gd name="T9" fmla="*/ 0 60000 65536"/>
                <a:gd name="T10" fmla="*/ 0 60000 65536"/>
                <a:gd name="T11" fmla="*/ 0 60000 65536"/>
                <a:gd name="T12" fmla="*/ 3022 w 21600"/>
                <a:gd name="T13" fmla="*/ 2970 h 21600"/>
                <a:gd name="T14" fmla="*/ 18578 w 21600"/>
                <a:gd name="T15" fmla="*/ 18630 h 21600"/>
              </a:gdLst>
              <a:ahLst/>
              <a:cxnLst>
                <a:cxn ang="T8">
                  <a:pos x="T0" y="T1"/>
                </a:cxn>
                <a:cxn ang="T9">
                  <a:pos x="T2" y="T3"/>
                </a:cxn>
                <a:cxn ang="T10">
                  <a:pos x="T4" y="T5"/>
                </a:cxn>
                <a:cxn ang="T11">
                  <a:pos x="T6" y="T7"/>
                </a:cxn>
              </a:cxnLst>
              <a:rect l="T12" t="T13" r="T14" b="T15"/>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p:spPr>
          <p:txBody>
            <a:bodyPr anchor="ctr">
              <a:noAutofit/>
            </a:bodyPr>
            <a:lstStyle/>
            <a:p>
              <a:endParaRPr lang="es-419"/>
            </a:p>
          </p:txBody>
        </p:sp>
        <p:sp>
          <p:nvSpPr>
            <p:cNvPr id="201" name="Freeform 21"/>
            <p:cNvSpPr>
              <a:spLocks/>
            </p:cNvSpPr>
            <p:nvPr/>
          </p:nvSpPr>
          <p:spPr bwMode="auto">
            <a:xfrm flipH="1">
              <a:off x="276758" y="1504197"/>
              <a:ext cx="444848" cy="98240"/>
            </a:xfrm>
            <a:custGeom>
              <a:avLst/>
              <a:gdLst>
                <a:gd name="T0" fmla="*/ 0 w 288"/>
                <a:gd name="T1" fmla="*/ 144 h 144"/>
                <a:gd name="T2" fmla="*/ 0 w 288"/>
                <a:gd name="T3" fmla="*/ 0 h 144"/>
                <a:gd name="T4" fmla="*/ 288 w 288"/>
                <a:gd name="T5" fmla="*/ 0 h 144"/>
                <a:gd name="T6" fmla="*/ 288 w 288"/>
                <a:gd name="T7" fmla="*/ 144 h 144"/>
                <a:gd name="T8" fmla="*/ 0 60000 65536"/>
                <a:gd name="T9" fmla="*/ 0 60000 65536"/>
                <a:gd name="T10" fmla="*/ 0 60000 65536"/>
                <a:gd name="T11" fmla="*/ 0 60000 65536"/>
                <a:gd name="T12" fmla="*/ 0 w 288"/>
                <a:gd name="T13" fmla="*/ 0 h 144"/>
                <a:gd name="T14" fmla="*/ 288 w 288"/>
                <a:gd name="T15" fmla="*/ 144 h 144"/>
              </a:gdLst>
              <a:ahLst/>
              <a:cxnLst>
                <a:cxn ang="T8">
                  <a:pos x="T0" y="T1"/>
                </a:cxn>
                <a:cxn ang="T9">
                  <a:pos x="T2" y="T3"/>
                </a:cxn>
                <a:cxn ang="T10">
                  <a:pos x="T4" y="T5"/>
                </a:cxn>
                <a:cxn ang="T11">
                  <a:pos x="T6" y="T7"/>
                </a:cxn>
              </a:cxnLst>
              <a:rect l="T12" t="T13" r="T14" b="T15"/>
              <a:pathLst>
                <a:path w="288" h="144">
                  <a:moveTo>
                    <a:pt x="0" y="144"/>
                  </a:moveTo>
                  <a:lnTo>
                    <a:pt x="0" y="0"/>
                  </a:lnTo>
                  <a:lnTo>
                    <a:pt x="288" y="0"/>
                  </a:lnTo>
                  <a:lnTo>
                    <a:pt x="288" y="144"/>
                  </a:lnTo>
                </a:path>
              </a:pathLst>
            </a:custGeom>
            <a:noFill/>
            <a:ln w="28575">
              <a:solidFill>
                <a:schemeClr val="tx1"/>
              </a:solidFill>
              <a:round/>
              <a:headEnd type="none" w="lg" len="med"/>
              <a:tailEnd type="none" w="lg" len="med"/>
            </a:ln>
          </p:spPr>
          <p:txBody>
            <a:bodyPr anchor="ctr">
              <a:noAutofit/>
            </a:bodyPr>
            <a:lstStyle/>
            <a:p>
              <a:endParaRPr lang="es-419"/>
            </a:p>
          </p:txBody>
        </p:sp>
        <p:sp>
          <p:nvSpPr>
            <p:cNvPr id="208" name="Freeform 207"/>
            <p:cNvSpPr/>
            <p:nvPr/>
          </p:nvSpPr>
          <p:spPr bwMode="auto">
            <a:xfrm>
              <a:off x="4931054" y="6788037"/>
              <a:ext cx="2223829" cy="1141794"/>
            </a:xfrm>
            <a:custGeom>
              <a:avLst/>
              <a:gdLst>
                <a:gd name="connsiteX0" fmla="*/ 0 w 5310835"/>
                <a:gd name="connsiteY0" fmla="*/ 0 h 621792"/>
                <a:gd name="connsiteX1" fmla="*/ 5310835 w 5310835"/>
                <a:gd name="connsiteY1" fmla="*/ 621792 h 621792"/>
                <a:gd name="connsiteX0" fmla="*/ 0 w 5310835"/>
                <a:gd name="connsiteY0" fmla="*/ 0 h 872947"/>
                <a:gd name="connsiteX1" fmla="*/ 5310835 w 5310835"/>
                <a:gd name="connsiteY1" fmla="*/ 621792 h 872947"/>
                <a:gd name="connsiteX0" fmla="*/ 0 w 5310835"/>
                <a:gd name="connsiteY0" fmla="*/ 0 h 1676060"/>
                <a:gd name="connsiteX1" fmla="*/ 5310835 w 5310835"/>
                <a:gd name="connsiteY1" fmla="*/ 621792 h 1676060"/>
                <a:gd name="connsiteX0" fmla="*/ 0 w 5010391"/>
                <a:gd name="connsiteY0" fmla="*/ 9224263 h 10900323"/>
                <a:gd name="connsiteX1" fmla="*/ 5010391 w 5010391"/>
                <a:gd name="connsiteY1" fmla="*/ 207266 h 10900323"/>
              </a:gdLst>
              <a:ahLst/>
              <a:cxnLst>
                <a:cxn ang="0">
                  <a:pos x="connsiteX0" y="connsiteY0"/>
                </a:cxn>
                <a:cxn ang="0">
                  <a:pos x="connsiteX1" y="connsiteY1"/>
                </a:cxn>
              </a:cxnLst>
              <a:rect l="l" t="t" r="r" b="b"/>
              <a:pathLst>
                <a:path w="5010391" h="10900323">
                  <a:moveTo>
                    <a:pt x="0" y="9224263"/>
                  </a:moveTo>
                  <a:cubicBezTo>
                    <a:pt x="28543" y="10900323"/>
                    <a:pt x="3240113" y="2"/>
                    <a:pt x="5010391" y="207266"/>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419" sz="2800" b="0" i="0" u="none" strike="noStrike" cap="none" normalizeH="0" baseline="0">
                <a:ln>
                  <a:noFill/>
                </a:ln>
                <a:solidFill>
                  <a:schemeClr val="tx1"/>
                </a:solidFill>
                <a:effectLst/>
                <a:latin typeface="Times New Roman" pitchFamily="18" charset="0"/>
              </a:endParaRPr>
            </a:p>
          </p:txBody>
        </p:sp>
        <p:cxnSp>
          <p:nvCxnSpPr>
            <p:cNvPr id="200" name="Straight Arrow Connector 199"/>
            <p:cNvCxnSpPr>
              <a:cxnSpLocks/>
              <a:stCxn id="9" idx="3"/>
            </p:cNvCxnSpPr>
            <p:nvPr/>
          </p:nvCxnSpPr>
          <p:spPr bwMode="auto">
            <a:xfrm flipV="1">
              <a:off x="3099586" y="4466495"/>
              <a:ext cx="1586714" cy="194016"/>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13332" name="Line 120"/>
            <p:cNvSpPr>
              <a:spLocks noChangeShapeType="1"/>
            </p:cNvSpPr>
            <p:nvPr/>
          </p:nvSpPr>
          <p:spPr bwMode="auto">
            <a:xfrm flipH="1">
              <a:off x="774497" y="2001203"/>
              <a:ext cx="968578" cy="0"/>
            </a:xfrm>
            <a:prstGeom prst="line">
              <a:avLst/>
            </a:prstGeom>
            <a:noFill/>
            <a:ln w="38100">
              <a:solidFill>
                <a:srgbClr val="C00000"/>
              </a:solidFill>
              <a:prstDash val="sysDot"/>
              <a:round/>
              <a:headEnd type="none" w="lg" len="med"/>
              <a:tailEnd type="none" w="lg" len="med"/>
            </a:ln>
          </p:spPr>
          <p:txBody>
            <a:bodyPr wrap="square" anchor="ctr">
              <a:noAutofit/>
            </a:bodyPr>
            <a:lstStyle/>
            <a:p>
              <a:endParaRPr lang="es-419"/>
            </a:p>
          </p:txBody>
        </p:sp>
        <p:grpSp>
          <p:nvGrpSpPr>
            <p:cNvPr id="197" name="Group 196"/>
            <p:cNvGrpSpPr/>
            <p:nvPr/>
          </p:nvGrpSpPr>
          <p:grpSpPr>
            <a:xfrm>
              <a:off x="6158333" y="3280412"/>
              <a:ext cx="3253086" cy="3192577"/>
              <a:chOff x="4081882" y="3280412"/>
              <a:chExt cx="4638255" cy="3468369"/>
            </a:xfrm>
          </p:grpSpPr>
          <p:cxnSp>
            <p:nvCxnSpPr>
              <p:cNvPr id="206" name="Straight Connector 187"/>
              <p:cNvCxnSpPr>
                <a:cxnSpLocks noChangeShapeType="1"/>
              </p:cNvCxnSpPr>
              <p:nvPr/>
            </p:nvCxnSpPr>
            <p:spPr bwMode="auto">
              <a:xfrm rot="5400000">
                <a:off x="2370417" y="5005795"/>
                <a:ext cx="3461880" cy="11113"/>
              </a:xfrm>
              <a:prstGeom prst="line">
                <a:avLst/>
              </a:prstGeom>
              <a:noFill/>
              <a:ln w="254000" algn="ctr">
                <a:solidFill>
                  <a:schemeClr val="bg1">
                    <a:lumMod val="50000"/>
                  </a:schemeClr>
                </a:solidFill>
                <a:round/>
                <a:headEnd type="none" w="lg" len="med"/>
                <a:tailEnd type="none" w="lg" len="med"/>
              </a:ln>
            </p:spPr>
          </p:cxnSp>
          <p:cxnSp>
            <p:nvCxnSpPr>
              <p:cNvPr id="209" name="Straight Connector 189"/>
              <p:cNvCxnSpPr>
                <a:cxnSpLocks noChangeShapeType="1"/>
              </p:cNvCxnSpPr>
              <p:nvPr/>
            </p:nvCxnSpPr>
            <p:spPr bwMode="auto">
              <a:xfrm rot="5400000">
                <a:off x="6983641" y="5012284"/>
                <a:ext cx="3461880" cy="11113"/>
              </a:xfrm>
              <a:prstGeom prst="line">
                <a:avLst/>
              </a:prstGeom>
              <a:noFill/>
              <a:ln w="254000" algn="ctr">
                <a:solidFill>
                  <a:schemeClr val="bg1">
                    <a:lumMod val="50000"/>
                  </a:schemeClr>
                </a:solidFill>
                <a:round/>
                <a:headEnd type="none" w="lg" len="med"/>
                <a:tailEnd type="none" w="lg" len="med"/>
              </a:ln>
            </p:spPr>
          </p:cxnSp>
          <p:cxnSp>
            <p:nvCxnSpPr>
              <p:cNvPr id="210" name="Straight Connector 190"/>
              <p:cNvCxnSpPr>
                <a:cxnSpLocks noChangeShapeType="1"/>
              </p:cNvCxnSpPr>
              <p:nvPr/>
            </p:nvCxnSpPr>
            <p:spPr bwMode="auto">
              <a:xfrm rot="10800000">
                <a:off x="4081882" y="6617357"/>
                <a:ext cx="4635082" cy="12045"/>
              </a:xfrm>
              <a:prstGeom prst="line">
                <a:avLst/>
              </a:prstGeom>
              <a:noFill/>
              <a:ln w="254000" algn="ctr">
                <a:solidFill>
                  <a:schemeClr val="bg1">
                    <a:lumMod val="50000"/>
                  </a:schemeClr>
                </a:solidFill>
                <a:round/>
                <a:headEnd type="none" w="lg" len="med"/>
                <a:tailEnd type="none" w="lg" len="med"/>
              </a:ln>
            </p:spPr>
          </p:cxnSp>
        </p:grpSp>
        <p:sp>
          <p:nvSpPr>
            <p:cNvPr id="211" name="Trapezoid 210"/>
            <p:cNvSpPr/>
            <p:nvPr/>
          </p:nvSpPr>
          <p:spPr>
            <a:xfrm>
              <a:off x="3486150" y="3981450"/>
              <a:ext cx="533400" cy="213360"/>
            </a:xfrm>
            <a:prstGeom prst="trapezoi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s-419"/>
            </a:p>
          </p:txBody>
        </p:sp>
        <p:sp>
          <p:nvSpPr>
            <p:cNvPr id="212" name="Line 117 2"/>
            <p:cNvSpPr>
              <a:spLocks noChangeShapeType="1"/>
            </p:cNvSpPr>
            <p:nvPr/>
          </p:nvSpPr>
          <p:spPr bwMode="auto">
            <a:xfrm flipV="1">
              <a:off x="3743960" y="3778568"/>
              <a:ext cx="0" cy="267652"/>
            </a:xfrm>
            <a:prstGeom prst="line">
              <a:avLst/>
            </a:prstGeom>
            <a:noFill/>
            <a:ln w="12700">
              <a:solidFill>
                <a:schemeClr val="tx1"/>
              </a:solidFill>
              <a:round/>
              <a:headEnd type="none" w="lg" len="med"/>
              <a:tailEnd type="none" w="lg" len="med"/>
            </a:ln>
          </p:spPr>
          <p:txBody>
            <a:bodyPr wrap="square" anchor="ctr">
              <a:noAutofit/>
            </a:bodyPr>
            <a:lstStyle/>
            <a:p>
              <a:endParaRPr lang="es-419"/>
            </a:p>
          </p:txBody>
        </p:sp>
        <p:grpSp>
          <p:nvGrpSpPr>
            <p:cNvPr id="267" name="Group 266"/>
            <p:cNvGrpSpPr/>
            <p:nvPr/>
          </p:nvGrpSpPr>
          <p:grpSpPr>
            <a:xfrm>
              <a:off x="450563" y="2180782"/>
              <a:ext cx="96456" cy="4339450"/>
              <a:chOff x="450563" y="2190307"/>
              <a:chExt cx="96456" cy="4339450"/>
            </a:xfrm>
          </p:grpSpPr>
          <p:sp>
            <p:nvSpPr>
              <p:cNvPr id="247" name="Rectangle 246"/>
              <p:cNvSpPr/>
              <p:nvPr/>
            </p:nvSpPr>
            <p:spPr bwMode="auto">
              <a:xfrm rot="5400000">
                <a:off x="-1670934" y="4311804"/>
                <a:ext cx="4339450" cy="96456"/>
              </a:xfrm>
              <a:prstGeom prst="rect">
                <a:avLst/>
              </a:pr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s-419" sz="1800" b="0" i="0" u="none" strike="noStrike" cap="none" normalizeH="0" baseline="0">
                  <a:ln>
                    <a:noFill/>
                  </a:ln>
                  <a:solidFill>
                    <a:schemeClr val="tx1"/>
                  </a:solidFill>
                  <a:effectLst/>
                  <a:latin typeface="Century Gothic" pitchFamily="34" charset="0"/>
                  <a:cs typeface="Arial" charset="0"/>
                </a:endParaRPr>
              </a:p>
            </p:txBody>
          </p:sp>
          <p:cxnSp>
            <p:nvCxnSpPr>
              <p:cNvPr id="248" name="Straight Connector 247"/>
              <p:cNvCxnSpPr/>
              <p:nvPr/>
            </p:nvCxnSpPr>
            <p:spPr bwMode="auto">
              <a:xfrm rot="5400000">
                <a:off x="-1627126"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cxnSp>
            <p:nvCxnSpPr>
              <p:cNvPr id="249" name="Straight Connector 248"/>
              <p:cNvCxnSpPr/>
              <p:nvPr/>
            </p:nvCxnSpPr>
            <p:spPr bwMode="auto">
              <a:xfrm rot="5400000">
                <a:off x="-1717160"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grpSp>
        <p:grpSp>
          <p:nvGrpSpPr>
            <p:cNvPr id="273" name="Group 272"/>
            <p:cNvGrpSpPr/>
            <p:nvPr/>
          </p:nvGrpSpPr>
          <p:grpSpPr>
            <a:xfrm>
              <a:off x="4090416" y="3002541"/>
              <a:ext cx="613258" cy="3603762"/>
              <a:chOff x="4090416" y="3002541"/>
              <a:chExt cx="613258" cy="3603762"/>
            </a:xfrm>
          </p:grpSpPr>
          <p:sp>
            <p:nvSpPr>
              <p:cNvPr id="263" name="Freeform 262"/>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s-419" sz="1800" b="0" i="0" u="none" strike="noStrike" cap="none" normalizeH="0" baseline="0">
                  <a:ln>
                    <a:noFill/>
                  </a:ln>
                  <a:solidFill>
                    <a:schemeClr val="tx1"/>
                  </a:solidFill>
                  <a:effectLst/>
                  <a:latin typeface="Century Gothic" pitchFamily="34" charset="0"/>
                  <a:cs typeface="Arial" charset="0"/>
                </a:endParaRPr>
              </a:p>
            </p:txBody>
          </p:sp>
          <p:sp>
            <p:nvSpPr>
              <p:cNvPr id="258" name="Freeform 257"/>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s-419" sz="1800" b="0" i="0" u="none" strike="noStrike" cap="none" normalizeH="0" baseline="0">
                  <a:ln>
                    <a:noFill/>
                  </a:ln>
                  <a:solidFill>
                    <a:schemeClr val="tx1"/>
                  </a:solidFill>
                  <a:effectLst/>
                  <a:latin typeface="Century Gothic" pitchFamily="34" charset="0"/>
                  <a:cs typeface="Arial" charset="0"/>
                </a:endParaRPr>
              </a:p>
            </p:txBody>
          </p:sp>
        </p:grpSp>
        <p:sp>
          <p:nvSpPr>
            <p:cNvPr id="265" name="Freeform 264"/>
            <p:cNvSpPr/>
            <p:nvPr/>
          </p:nvSpPr>
          <p:spPr bwMode="auto">
            <a:xfrm>
              <a:off x="4686300" y="3152775"/>
              <a:ext cx="209550" cy="4105275"/>
            </a:xfrm>
            <a:custGeom>
              <a:avLst/>
              <a:gdLst>
                <a:gd name="connsiteX0" fmla="*/ 9525 w 192087"/>
                <a:gd name="connsiteY0" fmla="*/ 0 h 3114675"/>
                <a:gd name="connsiteX1" fmla="*/ 190500 w 192087"/>
                <a:gd name="connsiteY1" fmla="*/ 304800 h 3114675"/>
                <a:gd name="connsiteX2" fmla="*/ 0 w 192087"/>
                <a:gd name="connsiteY2" fmla="*/ 1000125 h 3114675"/>
                <a:gd name="connsiteX3" fmla="*/ 190500 w 192087"/>
                <a:gd name="connsiteY3" fmla="*/ 1571625 h 3114675"/>
                <a:gd name="connsiteX4" fmla="*/ 9525 w 192087"/>
                <a:gd name="connsiteY4" fmla="*/ 2362200 h 3114675"/>
                <a:gd name="connsiteX5" fmla="*/ 190500 w 192087"/>
                <a:gd name="connsiteY5" fmla="*/ 3114675 h 311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087" h="3114675">
                  <a:moveTo>
                    <a:pt x="9525" y="0"/>
                  </a:moveTo>
                  <a:cubicBezTo>
                    <a:pt x="100806" y="69056"/>
                    <a:pt x="192087" y="138113"/>
                    <a:pt x="190500" y="304800"/>
                  </a:cubicBezTo>
                  <a:cubicBezTo>
                    <a:pt x="188913" y="471487"/>
                    <a:pt x="0" y="788988"/>
                    <a:pt x="0" y="1000125"/>
                  </a:cubicBezTo>
                  <a:cubicBezTo>
                    <a:pt x="0" y="1211262"/>
                    <a:pt x="188913" y="1344613"/>
                    <a:pt x="190500" y="1571625"/>
                  </a:cubicBezTo>
                  <a:cubicBezTo>
                    <a:pt x="192087" y="1798637"/>
                    <a:pt x="9525" y="2105025"/>
                    <a:pt x="9525" y="2362200"/>
                  </a:cubicBezTo>
                  <a:cubicBezTo>
                    <a:pt x="9525" y="2619375"/>
                    <a:pt x="100012" y="2867025"/>
                    <a:pt x="190500" y="3114675"/>
                  </a:cubicBezTo>
                </a:path>
              </a:pathLst>
            </a:custGeom>
            <a:noFill/>
            <a:ln w="38100" cap="flat" cmpd="sng" algn="ctr">
              <a:solidFill>
                <a:schemeClr val="accent6">
                  <a:lumMod val="50000"/>
                </a:schemeClr>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s-419" sz="1800" b="0" i="0" u="none" strike="noStrike" cap="none" normalizeH="0" baseline="0">
                <a:ln>
                  <a:noFill/>
                </a:ln>
                <a:solidFill>
                  <a:schemeClr val="tx1"/>
                </a:solidFill>
                <a:effectLst/>
                <a:latin typeface="Century Gothic" pitchFamily="34" charset="0"/>
                <a:cs typeface="Arial" charset="0"/>
              </a:endParaRPr>
            </a:p>
          </p:txBody>
        </p:sp>
        <p:grpSp>
          <p:nvGrpSpPr>
            <p:cNvPr id="237" name="Group 236"/>
            <p:cNvGrpSpPr/>
            <p:nvPr/>
          </p:nvGrpSpPr>
          <p:grpSpPr>
            <a:xfrm>
              <a:off x="537882" y="6078071"/>
              <a:ext cx="3657600" cy="45719"/>
              <a:chOff x="537882" y="6078071"/>
              <a:chExt cx="3657600" cy="45719"/>
            </a:xfrm>
            <a:solidFill>
              <a:schemeClr val="accent2">
                <a:lumMod val="50000"/>
              </a:schemeClr>
            </a:solidFill>
          </p:grpSpPr>
          <p:sp>
            <p:nvSpPr>
              <p:cNvPr id="236" name="Rectangle 235"/>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s-419" sz="1800" b="0" i="0" u="none" strike="noStrike" cap="none" normalizeH="0" baseline="0">
                  <a:ln>
                    <a:noFill/>
                  </a:ln>
                  <a:solidFill>
                    <a:schemeClr val="tx1"/>
                  </a:solidFill>
                  <a:effectLst/>
                  <a:latin typeface="Century Gothic" pitchFamily="34" charset="0"/>
                  <a:cs typeface="Arial" charset="0"/>
                </a:endParaRPr>
              </a:p>
            </p:txBody>
          </p:sp>
          <p:cxnSp>
            <p:nvCxnSpPr>
              <p:cNvPr id="219" name="Straight Connector 218"/>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25" name="Straight Connector 22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238" name="Group 237"/>
            <p:cNvGrpSpPr/>
            <p:nvPr/>
          </p:nvGrpSpPr>
          <p:grpSpPr>
            <a:xfrm>
              <a:off x="537882" y="6230471"/>
              <a:ext cx="3657600" cy="45719"/>
              <a:chOff x="537882" y="6078071"/>
              <a:chExt cx="3657600" cy="45719"/>
            </a:xfrm>
            <a:solidFill>
              <a:schemeClr val="accent2">
                <a:lumMod val="50000"/>
              </a:schemeClr>
            </a:solidFill>
          </p:grpSpPr>
          <p:sp>
            <p:nvSpPr>
              <p:cNvPr id="239" name="Rectangle 238"/>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s-419" sz="1800" b="0" i="0" u="none" strike="noStrike" cap="none" normalizeH="0" baseline="0">
                  <a:ln>
                    <a:noFill/>
                  </a:ln>
                  <a:solidFill>
                    <a:schemeClr val="tx1"/>
                  </a:solidFill>
                  <a:effectLst/>
                  <a:latin typeface="Century Gothic" pitchFamily="34" charset="0"/>
                  <a:cs typeface="Arial" charset="0"/>
                </a:endParaRPr>
              </a:p>
            </p:txBody>
          </p:sp>
          <p:cxnSp>
            <p:nvCxnSpPr>
              <p:cNvPr id="240" name="Straight Connector 239"/>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1" name="Straight Connector 240"/>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242" name="Group 241"/>
            <p:cNvGrpSpPr/>
            <p:nvPr/>
          </p:nvGrpSpPr>
          <p:grpSpPr>
            <a:xfrm>
              <a:off x="537882" y="6382871"/>
              <a:ext cx="3657600" cy="45719"/>
              <a:chOff x="537882" y="6078071"/>
              <a:chExt cx="3657600" cy="45719"/>
            </a:xfrm>
            <a:solidFill>
              <a:schemeClr val="accent2">
                <a:lumMod val="50000"/>
              </a:schemeClr>
            </a:solidFill>
          </p:grpSpPr>
          <p:sp>
            <p:nvSpPr>
              <p:cNvPr id="243" name="Rectangle 242"/>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s-419" sz="1800" b="0" i="0" u="none" strike="noStrike" cap="none" normalizeH="0" baseline="0">
                  <a:ln>
                    <a:noFill/>
                  </a:ln>
                  <a:solidFill>
                    <a:schemeClr val="tx1"/>
                  </a:solidFill>
                  <a:effectLst/>
                  <a:latin typeface="Century Gothic" pitchFamily="34" charset="0"/>
                  <a:cs typeface="Arial" charset="0"/>
                </a:endParaRPr>
              </a:p>
            </p:txBody>
          </p:sp>
          <p:cxnSp>
            <p:nvCxnSpPr>
              <p:cNvPr id="244" name="Straight Connector 243"/>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5" name="Straight Connector 24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sp>
          <p:nvSpPr>
            <p:cNvPr id="268" name="Flowchart: Collate 267"/>
            <p:cNvSpPr/>
            <p:nvPr/>
          </p:nvSpPr>
          <p:spPr bwMode="auto">
            <a:xfrm>
              <a:off x="419999" y="6521928"/>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s-419" sz="1800" b="0" i="0" u="none" strike="noStrike" cap="none" normalizeH="0" baseline="0">
                <a:ln>
                  <a:noFill/>
                </a:ln>
                <a:solidFill>
                  <a:schemeClr val="tx1"/>
                </a:solidFill>
                <a:effectLst/>
                <a:latin typeface="Century Gothic" pitchFamily="34" charset="0"/>
                <a:cs typeface="Arial" charset="0"/>
              </a:endParaRPr>
            </a:p>
          </p:txBody>
        </p:sp>
        <p:sp>
          <p:nvSpPr>
            <p:cNvPr id="269" name="Flowchart: Collate 268"/>
            <p:cNvSpPr/>
            <p:nvPr/>
          </p:nvSpPr>
          <p:spPr bwMode="auto">
            <a:xfrm>
              <a:off x="4142476" y="6589502"/>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s-419" sz="1800" b="0" i="0" u="none" strike="noStrike" cap="none" normalizeH="0" baseline="0">
                <a:ln>
                  <a:noFill/>
                </a:ln>
                <a:solidFill>
                  <a:schemeClr val="tx1"/>
                </a:solidFill>
                <a:effectLst/>
                <a:latin typeface="Century Gothic" pitchFamily="34" charset="0"/>
                <a:cs typeface="Arial" charset="0"/>
              </a:endParaRPr>
            </a:p>
          </p:txBody>
        </p:sp>
        <p:sp>
          <p:nvSpPr>
            <p:cNvPr id="270" name="Rounded Rectangle 269"/>
            <p:cNvSpPr/>
            <p:nvPr/>
          </p:nvSpPr>
          <p:spPr bwMode="auto">
            <a:xfrm>
              <a:off x="1733550" y="-228600"/>
              <a:ext cx="2476500" cy="1476375"/>
            </a:xfrm>
            <a:prstGeom prst="roundRect">
              <a:avLst/>
            </a:prstGeom>
            <a:solidFill>
              <a:schemeClr val="accent6">
                <a:lumMod val="50000"/>
              </a:schemeClr>
            </a:solidFill>
            <a:ln w="5715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s-419" sz="1800" b="0" i="0" u="none" strike="noStrike" cap="none" normalizeH="0" baseline="0">
                <a:ln>
                  <a:noFill/>
                </a:ln>
                <a:solidFill>
                  <a:schemeClr val="tx1"/>
                </a:solidFill>
                <a:effectLst/>
                <a:latin typeface="Century Gothic" pitchFamily="34" charset="0"/>
                <a:cs typeface="Arial" charset="0"/>
              </a:endParaRPr>
            </a:p>
          </p:txBody>
        </p:sp>
        <p:grpSp>
          <p:nvGrpSpPr>
            <p:cNvPr id="274" name="Group 273"/>
            <p:cNvGrpSpPr/>
            <p:nvPr/>
          </p:nvGrpSpPr>
          <p:grpSpPr>
            <a:xfrm rot="16200000" flipV="1">
              <a:off x="1572366" y="498478"/>
              <a:ext cx="666088" cy="2100882"/>
              <a:chOff x="4090416" y="3002541"/>
              <a:chExt cx="613258" cy="3603762"/>
            </a:xfrm>
          </p:grpSpPr>
          <p:sp>
            <p:nvSpPr>
              <p:cNvPr id="275" name="Freeform 274"/>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s-419" sz="1800" b="0" i="0" u="none" strike="noStrike" cap="none" normalizeH="0" baseline="0">
                  <a:ln>
                    <a:noFill/>
                  </a:ln>
                  <a:solidFill>
                    <a:schemeClr val="tx1"/>
                  </a:solidFill>
                  <a:effectLst/>
                  <a:latin typeface="Century Gothic" pitchFamily="34" charset="0"/>
                  <a:cs typeface="Arial" charset="0"/>
                </a:endParaRPr>
              </a:p>
            </p:txBody>
          </p:sp>
          <p:sp>
            <p:nvSpPr>
              <p:cNvPr id="276" name="Freeform 275"/>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s-419" sz="1800" b="0" i="0" u="none" strike="noStrike" cap="none" normalizeH="0" baseline="0">
                  <a:ln>
                    <a:noFill/>
                  </a:ln>
                  <a:solidFill>
                    <a:schemeClr val="tx1"/>
                  </a:solidFill>
                  <a:effectLst/>
                  <a:latin typeface="Century Gothic" pitchFamily="34" charset="0"/>
                  <a:cs typeface="Arial" charset="0"/>
                </a:endParaRPr>
              </a:p>
            </p:txBody>
          </p:sp>
        </p:grpSp>
        <p:sp>
          <p:nvSpPr>
            <p:cNvPr id="278" name="TextBox 277"/>
            <p:cNvSpPr txBox="1"/>
            <p:nvPr/>
          </p:nvSpPr>
          <p:spPr>
            <a:xfrm>
              <a:off x="651003" y="5710629"/>
              <a:ext cx="3028145" cy="461665"/>
            </a:xfrm>
            <a:prstGeom prst="rect">
              <a:avLst/>
            </a:prstGeom>
            <a:noFill/>
          </p:spPr>
          <p:txBody>
            <a:bodyPr wrap="square" rtlCol="0">
              <a:spAutoFit/>
            </a:bodyPr>
            <a:lstStyle/>
            <a:p>
              <a:pPr algn="r"/>
              <a:r>
                <a:rPr lang="es-419" sz="2400" dirty="0"/>
                <a:t>Tubos dosificadores</a:t>
              </a:r>
            </a:p>
          </p:txBody>
        </p:sp>
        <p:sp>
          <p:nvSpPr>
            <p:cNvPr id="279" name="TextBox 278"/>
            <p:cNvSpPr txBox="1"/>
            <p:nvPr/>
          </p:nvSpPr>
          <p:spPr>
            <a:xfrm>
              <a:off x="1957049" y="218828"/>
              <a:ext cx="1981497" cy="590549"/>
            </a:xfrm>
            <a:prstGeom prst="rect">
              <a:avLst/>
            </a:prstGeom>
            <a:noFill/>
          </p:spPr>
          <p:txBody>
            <a:bodyPr wrap="square" rtlCol="0">
              <a:noAutofit/>
            </a:bodyPr>
            <a:lstStyle/>
            <a:p>
              <a:pPr algn="ctr"/>
              <a:r>
                <a:rPr lang="es-419" sz="2400">
                  <a:solidFill>
                    <a:schemeClr val="bg1"/>
                  </a:solidFill>
                </a:rPr>
                <a:t>Tanque de coagulante</a:t>
              </a:r>
            </a:p>
          </p:txBody>
        </p:sp>
        <p:sp>
          <p:nvSpPr>
            <p:cNvPr id="280" name="TextBox 279"/>
            <p:cNvSpPr txBox="1"/>
            <p:nvPr/>
          </p:nvSpPr>
          <p:spPr>
            <a:xfrm rot="19251893">
              <a:off x="6133803" y="716579"/>
              <a:ext cx="1181397" cy="461665"/>
            </a:xfrm>
            <a:prstGeom prst="rect">
              <a:avLst/>
            </a:prstGeom>
            <a:noFill/>
          </p:spPr>
          <p:txBody>
            <a:bodyPr wrap="square" rtlCol="0">
              <a:spAutoFit/>
            </a:bodyPr>
            <a:lstStyle/>
            <a:p>
              <a:r>
                <a:rPr lang="es-419" sz="2400" dirty="0"/>
                <a:t>Palanca</a:t>
              </a:r>
            </a:p>
          </p:txBody>
        </p:sp>
        <p:sp>
          <p:nvSpPr>
            <p:cNvPr id="281" name="TextBox 280"/>
            <p:cNvSpPr txBox="1"/>
            <p:nvPr/>
          </p:nvSpPr>
          <p:spPr>
            <a:xfrm>
              <a:off x="6724353" y="3486151"/>
              <a:ext cx="857547" cy="369332"/>
            </a:xfrm>
            <a:prstGeom prst="rect">
              <a:avLst/>
            </a:prstGeom>
            <a:noFill/>
          </p:spPr>
          <p:txBody>
            <a:bodyPr wrap="square" rtlCol="0">
              <a:spAutoFit/>
            </a:bodyPr>
            <a:lstStyle/>
            <a:p>
              <a:r>
                <a:rPr lang="es-419" sz="1800"/>
                <a:t>LFOM</a:t>
              </a:r>
            </a:p>
          </p:txBody>
        </p:sp>
        <p:sp>
          <p:nvSpPr>
            <p:cNvPr id="282" name="TextBox 281"/>
            <p:cNvSpPr txBox="1"/>
            <p:nvPr/>
          </p:nvSpPr>
          <p:spPr>
            <a:xfrm>
              <a:off x="7886403" y="4152901"/>
              <a:ext cx="857547" cy="369332"/>
            </a:xfrm>
            <a:prstGeom prst="rect">
              <a:avLst/>
            </a:prstGeom>
            <a:noFill/>
          </p:spPr>
          <p:txBody>
            <a:bodyPr wrap="square" rtlCol="0">
              <a:spAutoFit/>
            </a:bodyPr>
            <a:lstStyle/>
            <a:p>
              <a:r>
                <a:rPr lang="es-419" sz="1800"/>
                <a:t>Float</a:t>
              </a:r>
            </a:p>
          </p:txBody>
        </p:sp>
        <p:sp>
          <p:nvSpPr>
            <p:cNvPr id="283" name="TextBox 282"/>
            <p:cNvSpPr txBox="1"/>
            <p:nvPr/>
          </p:nvSpPr>
          <p:spPr>
            <a:xfrm>
              <a:off x="-52071" y="-73903"/>
              <a:ext cx="1695454" cy="1015663"/>
            </a:xfrm>
            <a:prstGeom prst="rect">
              <a:avLst/>
            </a:prstGeom>
            <a:noFill/>
          </p:spPr>
          <p:txBody>
            <a:bodyPr wrap="square" rtlCol="0">
              <a:spAutoFit/>
            </a:bodyPr>
            <a:lstStyle/>
            <a:p>
              <a:pPr algn="ctr"/>
              <a:r>
                <a:rPr lang="es-419" sz="2000" dirty="0"/>
                <a:t>Tanque de nivel constante</a:t>
              </a:r>
            </a:p>
          </p:txBody>
        </p:sp>
        <p:sp>
          <p:nvSpPr>
            <p:cNvPr id="287" name="TextBox 286"/>
            <p:cNvSpPr txBox="1"/>
            <p:nvPr/>
          </p:nvSpPr>
          <p:spPr>
            <a:xfrm>
              <a:off x="851019" y="1225254"/>
              <a:ext cx="2913761" cy="400110"/>
            </a:xfrm>
            <a:prstGeom prst="rect">
              <a:avLst/>
            </a:prstGeom>
            <a:noFill/>
          </p:spPr>
          <p:txBody>
            <a:bodyPr wrap="square" rtlCol="0">
              <a:spAutoFit/>
            </a:bodyPr>
            <a:lstStyle/>
            <a:p>
              <a:r>
                <a:rPr lang="es-419" sz="2000" dirty="0"/>
                <a:t>Válvula flotador</a:t>
              </a:r>
            </a:p>
          </p:txBody>
        </p:sp>
        <p:cxnSp>
          <p:nvCxnSpPr>
            <p:cNvPr id="288" name="Straight Arrow Connector 287"/>
            <p:cNvCxnSpPr>
              <a:cxnSpLocks/>
              <a:stCxn id="287" idx="1"/>
            </p:cNvCxnSpPr>
            <p:nvPr/>
          </p:nvCxnSpPr>
          <p:spPr bwMode="auto">
            <a:xfrm flipH="1">
              <a:off x="680530" y="1425309"/>
              <a:ext cx="170489" cy="438083"/>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293" name="Straight Arrow Connector 292"/>
            <p:cNvCxnSpPr>
              <a:cxnSpLocks/>
              <a:stCxn id="11" idx="3"/>
            </p:cNvCxnSpPr>
            <p:nvPr/>
          </p:nvCxnSpPr>
          <p:spPr bwMode="auto">
            <a:xfrm flipV="1">
              <a:off x="2909717" y="5240212"/>
              <a:ext cx="1776583" cy="209668"/>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296" name="TextBox 295"/>
            <p:cNvSpPr txBox="1"/>
            <p:nvPr/>
          </p:nvSpPr>
          <p:spPr>
            <a:xfrm rot="19251893">
              <a:off x="4776165" y="2246786"/>
              <a:ext cx="2638239" cy="830997"/>
            </a:xfrm>
            <a:prstGeom prst="rect">
              <a:avLst/>
            </a:prstGeom>
            <a:noFill/>
          </p:spPr>
          <p:txBody>
            <a:bodyPr wrap="square" rtlCol="0">
              <a:spAutoFit/>
            </a:bodyPr>
            <a:lstStyle/>
            <a:p>
              <a:r>
                <a:rPr lang="es-419" sz="2400" dirty="0"/>
                <a:t>Control deslizante de dosis</a:t>
              </a:r>
            </a:p>
          </p:txBody>
        </p:sp>
        <p:sp>
          <p:nvSpPr>
            <p:cNvPr id="297" name="Rectangle 296"/>
            <p:cNvSpPr/>
            <p:nvPr/>
          </p:nvSpPr>
          <p:spPr bwMode="auto">
            <a:xfrm>
              <a:off x="1466850" y="-403741"/>
              <a:ext cx="184731" cy="369332"/>
            </a:xfrm>
            <a:prstGeom prst="rect">
              <a:avLst/>
            </a:prstGeom>
            <a:solidFill>
              <a:schemeClr val="bg1"/>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s-419" sz="1800" b="0" i="0" u="none" strike="noStrike" cap="none" normalizeH="0" baseline="0">
                <a:ln>
                  <a:noFill/>
                </a:ln>
                <a:solidFill>
                  <a:schemeClr val="tx1"/>
                </a:solidFill>
                <a:effectLst/>
                <a:latin typeface="Century Gothic" pitchFamily="34" charset="0"/>
                <a:cs typeface="Arial" charset="0"/>
              </a:endParaRPr>
            </a:p>
          </p:txBody>
        </p:sp>
        <p:sp>
          <p:nvSpPr>
            <p:cNvPr id="298" name="TextBox 297"/>
            <p:cNvSpPr txBox="1"/>
            <p:nvPr/>
          </p:nvSpPr>
          <p:spPr>
            <a:xfrm>
              <a:off x="1052641" y="6408339"/>
              <a:ext cx="2533316" cy="461665"/>
            </a:xfrm>
            <a:prstGeom prst="rect">
              <a:avLst/>
            </a:prstGeom>
            <a:noFill/>
          </p:spPr>
          <p:txBody>
            <a:bodyPr wrap="square" rtlCol="0">
              <a:spAutoFit/>
            </a:bodyPr>
            <a:lstStyle/>
            <a:p>
              <a:pPr algn="r"/>
              <a:r>
                <a:rPr lang="es-419" sz="2400" dirty="0"/>
                <a:t>Válvulas de purga</a:t>
              </a:r>
            </a:p>
          </p:txBody>
        </p:sp>
        <p:cxnSp>
          <p:nvCxnSpPr>
            <p:cNvPr id="299" name="Straight Arrow Connector 298"/>
            <p:cNvCxnSpPr>
              <a:cxnSpLocks/>
              <a:stCxn id="298" idx="3"/>
              <a:endCxn id="269" idx="2"/>
            </p:cNvCxnSpPr>
            <p:nvPr/>
          </p:nvCxnSpPr>
          <p:spPr bwMode="auto">
            <a:xfrm>
              <a:off x="3585957" y="6639172"/>
              <a:ext cx="632719" cy="83680"/>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304" name="Straight Arrow Connector 303"/>
            <p:cNvCxnSpPr>
              <a:cxnSpLocks/>
              <a:stCxn id="298" idx="1"/>
              <a:endCxn id="268" idx="2"/>
            </p:cNvCxnSpPr>
            <p:nvPr/>
          </p:nvCxnSpPr>
          <p:spPr bwMode="auto">
            <a:xfrm flipH="1">
              <a:off x="496199" y="6639172"/>
              <a:ext cx="556442" cy="16106"/>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307" name="Straight Arrow Connector 306"/>
            <p:cNvCxnSpPr>
              <a:cxnSpLocks/>
            </p:cNvCxnSpPr>
            <p:nvPr/>
          </p:nvCxnSpPr>
          <p:spPr bwMode="auto">
            <a:xfrm flipH="1" flipV="1">
              <a:off x="5120701" y="2729125"/>
              <a:ext cx="277421" cy="187069"/>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231" name="Rectangle 230"/>
            <p:cNvSpPr/>
            <p:nvPr/>
          </p:nvSpPr>
          <p:spPr bwMode="auto">
            <a:xfrm>
              <a:off x="469126" y="1310179"/>
              <a:ext cx="184731" cy="369332"/>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s-419" sz="1800" b="0" i="0" u="none" strike="noStrike" cap="none" normalizeH="0" baseline="0">
                <a:ln>
                  <a:noFill/>
                </a:ln>
                <a:solidFill>
                  <a:schemeClr val="tx1"/>
                </a:solidFill>
                <a:effectLst/>
                <a:latin typeface="Century Gothic" pitchFamily="34" charset="0"/>
                <a:cs typeface="Arial" charset="0"/>
              </a:endParaRPr>
            </a:p>
          </p:txBody>
        </p:sp>
        <p:sp>
          <p:nvSpPr>
            <p:cNvPr id="9" name="TextBox 8">
              <a:extLst>
                <a:ext uri="{FF2B5EF4-FFF2-40B4-BE49-F238E27FC236}">
                  <a16:creationId xmlns:a16="http://schemas.microsoft.com/office/drawing/2014/main" id="{A0F2FEC3-9CE0-4184-978F-55EA114476A7}"/>
                </a:ext>
              </a:extLst>
            </p:cNvPr>
            <p:cNvSpPr txBox="1"/>
            <p:nvPr/>
          </p:nvSpPr>
          <p:spPr>
            <a:xfrm>
              <a:off x="577583" y="4245012"/>
              <a:ext cx="2522003" cy="830997"/>
            </a:xfrm>
            <a:prstGeom prst="rect">
              <a:avLst/>
            </a:prstGeom>
            <a:noFill/>
          </p:spPr>
          <p:txBody>
            <a:bodyPr wrap="square" rtlCol="0">
              <a:spAutoFit/>
            </a:bodyPr>
            <a:lstStyle/>
            <a:p>
              <a:pPr algn="r"/>
              <a:r>
                <a:rPr lang="es-ES" sz="2400" dirty="0"/>
                <a:t>Flujo supercrítico de canal abierto</a:t>
              </a:r>
              <a:endParaRPr lang="es-419" sz="2400" dirty="0"/>
            </a:p>
          </p:txBody>
        </p:sp>
        <p:sp>
          <p:nvSpPr>
            <p:cNvPr id="11" name="TextBox 10">
              <a:extLst>
                <a:ext uri="{FF2B5EF4-FFF2-40B4-BE49-F238E27FC236}">
                  <a16:creationId xmlns:a16="http://schemas.microsoft.com/office/drawing/2014/main" id="{03FE539D-C640-469A-A905-708A6B942FBD}"/>
                </a:ext>
              </a:extLst>
            </p:cNvPr>
            <p:cNvSpPr txBox="1"/>
            <p:nvPr/>
          </p:nvSpPr>
          <p:spPr>
            <a:xfrm>
              <a:off x="995027" y="5219047"/>
              <a:ext cx="1914690" cy="461665"/>
            </a:xfrm>
            <a:prstGeom prst="rect">
              <a:avLst/>
            </a:prstGeom>
            <a:noFill/>
          </p:spPr>
          <p:txBody>
            <a:bodyPr wrap="none" rtlCol="0">
              <a:spAutoFit/>
            </a:bodyPr>
            <a:lstStyle/>
            <a:p>
              <a:pPr algn="r"/>
              <a:r>
                <a:rPr lang="es-419" sz="2400" dirty="0"/>
                <a:t>Tubo de caída</a:t>
              </a:r>
            </a:p>
          </p:txBody>
        </p:sp>
        <p:cxnSp>
          <p:nvCxnSpPr>
            <p:cNvPr id="510" name="Straight Arrow Connector 509">
              <a:extLst>
                <a:ext uri="{FF2B5EF4-FFF2-40B4-BE49-F238E27FC236}">
                  <a16:creationId xmlns:a16="http://schemas.microsoft.com/office/drawing/2014/main" id="{1A3BFB98-59F8-409F-B812-C97BA812F712}"/>
                </a:ext>
              </a:extLst>
            </p:cNvPr>
            <p:cNvCxnSpPr>
              <a:cxnSpLocks/>
              <a:stCxn id="283" idx="2"/>
              <a:endCxn id="201" idx="2"/>
            </p:cNvCxnSpPr>
            <p:nvPr/>
          </p:nvCxnSpPr>
          <p:spPr bwMode="auto">
            <a:xfrm flipH="1">
              <a:off x="276758" y="941760"/>
              <a:ext cx="518898" cy="562437"/>
            </a:xfrm>
            <a:prstGeom prst="straightConnector1">
              <a:avLst/>
            </a:prstGeom>
            <a:solidFill>
              <a:schemeClr val="accent1"/>
            </a:solidFill>
            <a:ln w="12700" cap="flat" cmpd="sng" algn="ctr">
              <a:solidFill>
                <a:schemeClr val="tx1"/>
              </a:solidFill>
              <a:prstDash val="solid"/>
              <a:round/>
              <a:headEnd type="none" w="lg" len="med"/>
              <a:tailEnd type="arrow"/>
            </a:ln>
            <a:effectLst/>
          </p:spPr>
        </p:cxnSp>
        <p:grpSp>
          <p:nvGrpSpPr>
            <p:cNvPr id="22" name="Group 21">
              <a:extLst>
                <a:ext uri="{FF2B5EF4-FFF2-40B4-BE49-F238E27FC236}">
                  <a16:creationId xmlns:a16="http://schemas.microsoft.com/office/drawing/2014/main" id="{08DA8D6E-2DA8-4EFE-8DCF-E382B13CE6AA}"/>
                </a:ext>
              </a:extLst>
            </p:cNvPr>
            <p:cNvGrpSpPr/>
            <p:nvPr/>
          </p:nvGrpSpPr>
          <p:grpSpPr>
            <a:xfrm>
              <a:off x="1344318" y="2356342"/>
              <a:ext cx="382517" cy="308702"/>
              <a:chOff x="1344318" y="2356342"/>
              <a:chExt cx="382517" cy="308702"/>
            </a:xfrm>
          </p:grpSpPr>
          <p:sp>
            <p:nvSpPr>
              <p:cNvPr id="15" name="Rectangle 14 2">
                <a:extLst>
                  <a:ext uri="{FF2B5EF4-FFF2-40B4-BE49-F238E27FC236}">
                    <a16:creationId xmlns:a16="http://schemas.microsoft.com/office/drawing/2014/main" id="{64229DC3-243B-4165-8F07-C3D843452345}"/>
                  </a:ext>
                </a:extLst>
              </p:cNvPr>
              <p:cNvSpPr/>
              <p:nvPr/>
            </p:nvSpPr>
            <p:spPr>
              <a:xfrm>
                <a:off x="1344318" y="2356342"/>
                <a:ext cx="382517" cy="30870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pic>
            <p:nvPicPr>
              <p:cNvPr id="21" name="Picture 20">
                <a:extLst>
                  <a:ext uri="{FF2B5EF4-FFF2-40B4-BE49-F238E27FC236}">
                    <a16:creationId xmlns:a16="http://schemas.microsoft.com/office/drawing/2014/main" id="{8D4DD6CB-3084-4DD9-87E7-24B1FB4793BC}"/>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1346626" y="2413606"/>
                <a:ext cx="260572" cy="213333"/>
              </a:xfrm>
              <a:prstGeom prst="rect">
                <a:avLst/>
              </a:prstGeom>
            </p:spPr>
          </p:pic>
        </p:grpSp>
        <p:sp>
          <p:nvSpPr>
            <p:cNvPr id="246" name="TextBox 245">
              <a:extLst>
                <a:ext uri="{FF2B5EF4-FFF2-40B4-BE49-F238E27FC236}">
                  <a16:creationId xmlns:a16="http://schemas.microsoft.com/office/drawing/2014/main" id="{21F6BE5E-6957-4B9B-9A32-690E73323A3F}"/>
                </a:ext>
              </a:extLst>
            </p:cNvPr>
            <p:cNvSpPr txBox="1"/>
            <p:nvPr/>
          </p:nvSpPr>
          <p:spPr>
            <a:xfrm>
              <a:off x="784711" y="3335240"/>
              <a:ext cx="2083141" cy="461665"/>
            </a:xfrm>
            <a:prstGeom prst="rect">
              <a:avLst/>
            </a:prstGeom>
            <a:noFill/>
          </p:spPr>
          <p:txBody>
            <a:bodyPr wrap="square" rtlCol="0">
              <a:spAutoFit/>
            </a:bodyPr>
            <a:lstStyle/>
            <a:p>
              <a:pPr algn="r"/>
              <a:r>
                <a:rPr lang="es-419" sz="2400" dirty="0"/>
                <a:t>Contrapeso</a:t>
              </a:r>
            </a:p>
          </p:txBody>
        </p:sp>
        <p:cxnSp>
          <p:nvCxnSpPr>
            <p:cNvPr id="250" name="Straight Arrow Connector 249">
              <a:extLst>
                <a:ext uri="{FF2B5EF4-FFF2-40B4-BE49-F238E27FC236}">
                  <a16:creationId xmlns:a16="http://schemas.microsoft.com/office/drawing/2014/main" id="{E8265240-B001-4472-A903-79F31BEF809B}"/>
                </a:ext>
              </a:extLst>
            </p:cNvPr>
            <p:cNvCxnSpPr>
              <a:cxnSpLocks/>
              <a:stCxn id="246" idx="3"/>
              <a:endCxn id="211" idx="1"/>
            </p:cNvCxnSpPr>
            <p:nvPr/>
          </p:nvCxnSpPr>
          <p:spPr bwMode="auto">
            <a:xfrm>
              <a:off x="2867852" y="3566073"/>
              <a:ext cx="644968" cy="522057"/>
            </a:xfrm>
            <a:prstGeom prst="straightConnector1">
              <a:avLst/>
            </a:prstGeom>
            <a:solidFill>
              <a:schemeClr val="accent1"/>
            </a:solidFill>
            <a:ln w="12700" cap="flat" cmpd="sng" algn="ctr">
              <a:solidFill>
                <a:schemeClr val="tx1"/>
              </a:solidFill>
              <a:prstDash val="solid"/>
              <a:round/>
              <a:headEnd type="none" w="lg" len="med"/>
              <a:tailEnd type="arrow"/>
            </a:ln>
            <a:effectLst/>
          </p:spPr>
        </p:cxnSp>
      </p:grpSp>
    </p:spTree>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401" name="Rectangle 194"/>
          <p:cNvSpPr>
            <a:spLocks noChangeArrowheads="1"/>
          </p:cNvSpPr>
          <p:nvPr/>
        </p:nvSpPr>
        <p:spPr bwMode="auto">
          <a:xfrm>
            <a:off x="5318273" y="2368514"/>
            <a:ext cx="209895" cy="4928616"/>
          </a:xfrm>
          <a:prstGeom prst="rect">
            <a:avLst/>
          </a:prstGeom>
          <a:noFill/>
          <a:ln w="28575" algn="ctr">
            <a:solidFill>
              <a:srgbClr val="000000"/>
            </a:solidFill>
            <a:round/>
            <a:headEnd type="none" w="lg" len="med"/>
            <a:tailEnd type="none" w="lg" len="med"/>
          </a:ln>
        </p:spPr>
        <p:txBody>
          <a:bodyPr wrap="square">
            <a:noAutofit/>
          </a:bodyPr>
          <a:lstStyle/>
          <a:p>
            <a:pPr>
              <a:spcBef>
                <a:spcPct val="50000"/>
              </a:spcBef>
            </a:pPr>
            <a:endParaRPr lang="en-US">
              <a:solidFill>
                <a:srgbClr val="000000"/>
              </a:solidFill>
            </a:endParaRPr>
          </a:p>
        </p:txBody>
      </p:sp>
      <p:sp>
        <p:nvSpPr>
          <p:cNvPr id="256" name="Rectangle 112 1"/>
          <p:cNvSpPr>
            <a:spLocks noChangeArrowheads="1"/>
          </p:cNvSpPr>
          <p:nvPr/>
        </p:nvSpPr>
        <p:spPr bwMode="auto">
          <a:xfrm>
            <a:off x="5323830" y="6735248"/>
            <a:ext cx="201189" cy="523875"/>
          </a:xfrm>
          <a:prstGeom prst="rect">
            <a:avLst/>
          </a:prstGeom>
          <a:solidFill>
            <a:schemeClr val="accent2">
              <a:lumMod val="50000"/>
            </a:schemeClr>
          </a:solidFill>
          <a:ln w="12700">
            <a:noFill/>
            <a:miter lim="800000"/>
            <a:headEnd type="none" w="lg" len="med"/>
            <a:tailEnd type="none" w="lg" len="med"/>
          </a:ln>
        </p:spPr>
        <p:txBody>
          <a:bodyPr wrap="square" anchor="ctr">
            <a:noAutofit/>
          </a:bodyPr>
          <a:lstStyle/>
          <a:p>
            <a:endParaRPr lang="en-US">
              <a:solidFill>
                <a:srgbClr val="000000"/>
              </a:solidFill>
            </a:endParaRPr>
          </a:p>
        </p:txBody>
      </p:sp>
      <p:sp>
        <p:nvSpPr>
          <p:cNvPr id="13399" name="Rectangle 112 2"/>
          <p:cNvSpPr>
            <a:spLocks noChangeArrowheads="1"/>
          </p:cNvSpPr>
          <p:nvPr/>
        </p:nvSpPr>
        <p:spPr bwMode="auto">
          <a:xfrm>
            <a:off x="6819106" y="6410155"/>
            <a:ext cx="646113" cy="523875"/>
          </a:xfrm>
          <a:prstGeom prst="rect">
            <a:avLst/>
          </a:prstGeom>
          <a:solidFill>
            <a:srgbClr val="8EAED2"/>
          </a:solidFill>
          <a:ln w="12700">
            <a:noFill/>
            <a:miter lim="800000"/>
            <a:headEnd type="none" w="lg" len="med"/>
            <a:tailEnd type="none" w="lg" len="med"/>
          </a:ln>
        </p:spPr>
        <p:txBody>
          <a:bodyPr anchor="ctr">
            <a:noAutofit/>
          </a:bodyPr>
          <a:lstStyle/>
          <a:p>
            <a:endParaRPr lang="en-US">
              <a:solidFill>
                <a:srgbClr val="000000"/>
              </a:solidFill>
            </a:endParaRPr>
          </a:p>
        </p:txBody>
      </p:sp>
      <p:sp>
        <p:nvSpPr>
          <p:cNvPr id="13314" name="Rectangle 185"/>
          <p:cNvSpPr>
            <a:spLocks noChangeArrowheads="1"/>
          </p:cNvSpPr>
          <p:nvPr/>
        </p:nvSpPr>
        <p:spPr bwMode="auto">
          <a:xfrm>
            <a:off x="6224169" y="4303713"/>
            <a:ext cx="3144118" cy="2073024"/>
          </a:xfrm>
          <a:prstGeom prst="rect">
            <a:avLst/>
          </a:prstGeom>
          <a:solidFill>
            <a:srgbClr val="8EAED2"/>
          </a:solidFill>
          <a:ln w="12700" algn="ctr">
            <a:solidFill>
              <a:schemeClr val="bg2"/>
            </a:solidFill>
            <a:round/>
            <a:headEnd type="none" w="lg" len="med"/>
            <a:tailEnd type="none" w="lg" len="med"/>
          </a:ln>
        </p:spPr>
        <p:txBody>
          <a:bodyPr>
            <a:noAutofit/>
          </a:bodyPr>
          <a:lstStyle/>
          <a:p>
            <a:pPr>
              <a:spcBef>
                <a:spcPct val="50000"/>
              </a:spcBef>
            </a:pPr>
            <a:endParaRPr lang="en-US">
              <a:solidFill>
                <a:srgbClr val="000000"/>
              </a:solidFill>
            </a:endParaRPr>
          </a:p>
        </p:txBody>
      </p:sp>
      <p:sp>
        <p:nvSpPr>
          <p:cNvPr id="13330" name="Line 117 1"/>
          <p:cNvSpPr>
            <a:spLocks noChangeShapeType="1"/>
          </p:cNvSpPr>
          <p:nvPr/>
        </p:nvSpPr>
        <p:spPr bwMode="auto">
          <a:xfrm>
            <a:off x="8197850" y="60381"/>
            <a:ext cx="0" cy="4183811"/>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sp>
        <p:nvSpPr>
          <p:cNvPr id="13331" name="Line 119"/>
          <p:cNvSpPr>
            <a:spLocks noChangeShapeType="1"/>
          </p:cNvSpPr>
          <p:nvPr/>
        </p:nvSpPr>
        <p:spPr bwMode="auto">
          <a:xfrm>
            <a:off x="1354348" y="2674249"/>
            <a:ext cx="4019730" cy="0"/>
          </a:xfrm>
          <a:prstGeom prst="line">
            <a:avLst/>
          </a:prstGeom>
          <a:noFill/>
          <a:ln w="38100">
            <a:solidFill>
              <a:srgbClr val="C00000"/>
            </a:solidFill>
            <a:prstDash val="sysDot"/>
            <a:round/>
            <a:headEnd type="none" w="lg" len="med"/>
            <a:tailEnd type="none" w="lg" len="med"/>
          </a:ln>
        </p:spPr>
        <p:txBody>
          <a:bodyPr wrap="square" anchor="ctr">
            <a:noAutofit/>
          </a:bodyPr>
          <a:lstStyle/>
          <a:p>
            <a:endParaRPr lang="en-US">
              <a:solidFill>
                <a:srgbClr val="000000"/>
              </a:solidFill>
            </a:endParaRPr>
          </a:p>
        </p:txBody>
      </p:sp>
      <p:sp>
        <p:nvSpPr>
          <p:cNvPr id="13333" name="Line 127"/>
          <p:cNvSpPr>
            <a:spLocks noChangeShapeType="1"/>
          </p:cNvSpPr>
          <p:nvPr/>
        </p:nvSpPr>
        <p:spPr bwMode="auto">
          <a:xfrm flipH="1">
            <a:off x="3678238" y="39688"/>
            <a:ext cx="4529137" cy="374650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sp>
        <p:nvSpPr>
          <p:cNvPr id="13392" name="Line 198"/>
          <p:cNvSpPr>
            <a:spLocks noChangeShapeType="1"/>
          </p:cNvSpPr>
          <p:nvPr/>
        </p:nvSpPr>
        <p:spPr bwMode="auto">
          <a:xfrm flipH="1">
            <a:off x="1485900" y="1988820"/>
            <a:ext cx="0" cy="685369"/>
          </a:xfrm>
          <a:prstGeom prst="line">
            <a:avLst/>
          </a:prstGeom>
          <a:noFill/>
          <a:ln w="12700">
            <a:solidFill>
              <a:schemeClr val="tx1"/>
            </a:solidFill>
            <a:round/>
            <a:headEnd type="triangle" w="med" len="med"/>
            <a:tailEnd type="triangle" w="med" len="med"/>
          </a:ln>
        </p:spPr>
        <p:txBody>
          <a:bodyPr wrap="square" anchor="ctr">
            <a:noAutofit/>
          </a:bodyPr>
          <a:lstStyle/>
          <a:p>
            <a:endParaRPr lang="en-US">
              <a:solidFill>
                <a:srgbClr val="000000"/>
              </a:solidFill>
            </a:endParaRPr>
          </a:p>
        </p:txBody>
      </p:sp>
      <p:sp>
        <p:nvSpPr>
          <p:cNvPr id="13394" name="Rectangle 115"/>
          <p:cNvSpPr>
            <a:spLocks noChangeArrowheads="1"/>
          </p:cNvSpPr>
          <p:nvPr/>
        </p:nvSpPr>
        <p:spPr bwMode="auto">
          <a:xfrm>
            <a:off x="7786540" y="4149306"/>
            <a:ext cx="822622" cy="350748"/>
          </a:xfrm>
          <a:prstGeom prst="rect">
            <a:avLst/>
          </a:prstGeom>
          <a:solidFill>
            <a:srgbClr val="F14343"/>
          </a:solidFill>
          <a:ln w="12700">
            <a:solidFill>
              <a:schemeClr val="tx1"/>
            </a:solidFill>
            <a:miter lim="800000"/>
            <a:headEnd type="none" w="lg" len="med"/>
            <a:tailEnd type="none" w="lg" len="med"/>
          </a:ln>
        </p:spPr>
        <p:txBody>
          <a:bodyPr wrap="square" anchor="ctr">
            <a:noAutofit/>
          </a:bodyPr>
          <a:lstStyle/>
          <a:p>
            <a:endParaRPr lang="en-US">
              <a:solidFill>
                <a:srgbClr val="000000"/>
              </a:solidFill>
            </a:endParaRPr>
          </a:p>
        </p:txBody>
      </p:sp>
      <p:grpSp>
        <p:nvGrpSpPr>
          <p:cNvPr id="3" name="Group 214"/>
          <p:cNvGrpSpPr/>
          <p:nvPr/>
        </p:nvGrpSpPr>
        <p:grpSpPr>
          <a:xfrm>
            <a:off x="6472238" y="4264025"/>
            <a:ext cx="328612" cy="1816141"/>
            <a:chOff x="6472238" y="4264025"/>
            <a:chExt cx="328612" cy="2157413"/>
          </a:xfrm>
        </p:grpSpPr>
        <p:pic>
          <p:nvPicPr>
            <p:cNvPr id="13317" name="Picture 23"/>
            <p:cNvPicPr>
              <a:picLocks noChangeAspect="1" noChangeArrowheads="1"/>
            </p:cNvPicPr>
            <p:nvPr/>
          </p:nvPicPr>
          <p:blipFill>
            <a:blip r:embed="rId4" cstate="print"/>
            <a:srcRect/>
            <a:stretch>
              <a:fillRect/>
            </a:stretch>
          </p:blipFill>
          <p:spPr bwMode="auto">
            <a:xfrm>
              <a:off x="6472238" y="4264025"/>
              <a:ext cx="130175" cy="2157413"/>
            </a:xfrm>
            <a:prstGeom prst="rect">
              <a:avLst/>
            </a:prstGeom>
            <a:noFill/>
            <a:ln w="12700">
              <a:noFill/>
              <a:miter lim="800000"/>
              <a:headEnd type="none" w="lg" len="med"/>
              <a:tailEnd type="none" w="lg" len="med"/>
            </a:ln>
          </p:spPr>
        </p:pic>
        <p:grpSp>
          <p:nvGrpSpPr>
            <p:cNvPr id="4" name="Group 24"/>
            <p:cNvGrpSpPr>
              <a:grpSpLocks/>
            </p:cNvGrpSpPr>
            <p:nvPr/>
          </p:nvGrpSpPr>
          <p:grpSpPr bwMode="auto">
            <a:xfrm>
              <a:off x="6646863" y="4275138"/>
              <a:ext cx="153987" cy="2084387"/>
              <a:chOff x="3703" y="1140"/>
              <a:chExt cx="144" cy="1959"/>
            </a:xfrm>
          </p:grpSpPr>
          <p:sp>
            <p:nvSpPr>
              <p:cNvPr id="13426" name="Line 25"/>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27" name="Line 26"/>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8" name="Line 27"/>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9" name="Line 28"/>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0" name="Line 29"/>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1" name="Line 3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2" name="Line 3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3" name="Line 3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4" name="Line 3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5" name="Line 3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6" name="Line 3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7" name="Line 3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8" name="Line 3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9" name="Line 38"/>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0" name="Line 39"/>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1" name="Line 40"/>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2" name="Line 41"/>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3" name="Line 4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4" name="Line 4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5" name="Line 4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6" name="Line 4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7" name="Line 4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8" name="Line 4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9" name="Line 4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0" name="Line 49"/>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1" name="Line 5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2" name="Line 5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3" name="Line 5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4" name="Line 5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5" name="Line 5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6" name="Line 5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7" name="Line 5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8" name="Line 5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9" name="Line 58"/>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0" name="Line 59"/>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1" name="Line 60"/>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2" name="Line 61"/>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3" name="Line 6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4" name="Line 6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5" name="Line 6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6" name="Line 6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7" name="Line 6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8" name="Line 6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9" name="Line 6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0" name="Line 69"/>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1" name="Line 70"/>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2" name="Line 71"/>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3" name="Line 72"/>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4" name="Line 73"/>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75" name="Line 74"/>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6" name="Line 75"/>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7" name="Line 76"/>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8" name="Line 77"/>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9" name="Line 78"/>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0" name="Line 79"/>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1" name="Line 80"/>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2" name="Line 81"/>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3" name="Line 82"/>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grpSp>
        <p:nvGrpSpPr>
          <p:cNvPr id="5" name="Group 83"/>
          <p:cNvGrpSpPr>
            <a:grpSpLocks/>
          </p:cNvGrpSpPr>
          <p:nvPr/>
        </p:nvGrpSpPr>
        <p:grpSpPr bwMode="auto">
          <a:xfrm>
            <a:off x="6827838" y="5943775"/>
            <a:ext cx="620712" cy="88900"/>
            <a:chOff x="4147" y="3703"/>
            <a:chExt cx="391" cy="56"/>
          </a:xfrm>
        </p:grpSpPr>
        <p:sp>
          <p:nvSpPr>
            <p:cNvPr id="13421" name="Oval 84"/>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2" name="Oval 85"/>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3" name="Oval 86"/>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4" name="Oval 87"/>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5" name="Oval 88"/>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6" name="Group 89"/>
          <p:cNvGrpSpPr>
            <a:grpSpLocks/>
          </p:cNvGrpSpPr>
          <p:nvPr/>
        </p:nvGrpSpPr>
        <p:grpSpPr bwMode="auto">
          <a:xfrm>
            <a:off x="6961188" y="5778497"/>
            <a:ext cx="355600" cy="88900"/>
            <a:chOff x="4235" y="3596"/>
            <a:chExt cx="224" cy="56"/>
          </a:xfrm>
        </p:grpSpPr>
        <p:sp>
          <p:nvSpPr>
            <p:cNvPr id="13418" name="Oval 90"/>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9" name="Oval 91"/>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0" name="Oval 92"/>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7" name="Group 93"/>
          <p:cNvGrpSpPr>
            <a:grpSpLocks/>
          </p:cNvGrpSpPr>
          <p:nvPr/>
        </p:nvGrpSpPr>
        <p:grpSpPr bwMode="auto">
          <a:xfrm>
            <a:off x="6961188" y="5613221"/>
            <a:ext cx="355600" cy="88900"/>
            <a:chOff x="4233" y="3461"/>
            <a:chExt cx="224" cy="56"/>
          </a:xfrm>
        </p:grpSpPr>
        <p:sp>
          <p:nvSpPr>
            <p:cNvPr id="13415" name="Oval 94"/>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6" name="Oval 95"/>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7" name="Oval 96"/>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8" name="Group 97"/>
          <p:cNvGrpSpPr>
            <a:grpSpLocks/>
          </p:cNvGrpSpPr>
          <p:nvPr/>
        </p:nvGrpSpPr>
        <p:grpSpPr bwMode="auto">
          <a:xfrm>
            <a:off x="7026275" y="5447945"/>
            <a:ext cx="222250" cy="88900"/>
            <a:chOff x="4231" y="3326"/>
            <a:chExt cx="140" cy="56"/>
          </a:xfrm>
        </p:grpSpPr>
        <p:sp>
          <p:nvSpPr>
            <p:cNvPr id="13413" name="Oval 98"/>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4" name="Oval 99"/>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9" name="Group 100"/>
          <p:cNvGrpSpPr>
            <a:grpSpLocks/>
          </p:cNvGrpSpPr>
          <p:nvPr/>
        </p:nvGrpSpPr>
        <p:grpSpPr bwMode="auto">
          <a:xfrm>
            <a:off x="7026275" y="5282669"/>
            <a:ext cx="222250" cy="88900"/>
            <a:chOff x="4229" y="3191"/>
            <a:chExt cx="140" cy="56"/>
          </a:xfrm>
        </p:grpSpPr>
        <p:sp>
          <p:nvSpPr>
            <p:cNvPr id="13411" name="Oval 101"/>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2" name="Oval 102"/>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10" name="Group 103"/>
          <p:cNvGrpSpPr>
            <a:grpSpLocks/>
          </p:cNvGrpSpPr>
          <p:nvPr/>
        </p:nvGrpSpPr>
        <p:grpSpPr bwMode="auto">
          <a:xfrm>
            <a:off x="7026275" y="5117393"/>
            <a:ext cx="222250" cy="88900"/>
            <a:chOff x="4227" y="3056"/>
            <a:chExt cx="140" cy="56"/>
          </a:xfrm>
        </p:grpSpPr>
        <p:sp>
          <p:nvSpPr>
            <p:cNvPr id="13409" name="Oval 104"/>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0" name="Oval 105"/>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sp>
        <p:nvSpPr>
          <p:cNvPr id="13325" name="Oval 106"/>
          <p:cNvSpPr>
            <a:spLocks noChangeArrowheads="1"/>
          </p:cNvSpPr>
          <p:nvPr/>
        </p:nvSpPr>
        <p:spPr bwMode="auto">
          <a:xfrm>
            <a:off x="7092950" y="4952117"/>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6" name="Oval 107"/>
          <p:cNvSpPr>
            <a:spLocks noChangeArrowheads="1"/>
          </p:cNvSpPr>
          <p:nvPr/>
        </p:nvSpPr>
        <p:spPr bwMode="auto">
          <a:xfrm>
            <a:off x="7092950" y="4786841"/>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7" name="Oval 108"/>
          <p:cNvSpPr>
            <a:spLocks noChangeArrowheads="1"/>
          </p:cNvSpPr>
          <p:nvPr/>
        </p:nvSpPr>
        <p:spPr bwMode="auto">
          <a:xfrm>
            <a:off x="7092950" y="4621565"/>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8" name="Oval 109"/>
          <p:cNvSpPr>
            <a:spLocks noChangeArrowheads="1"/>
          </p:cNvSpPr>
          <p:nvPr/>
        </p:nvSpPr>
        <p:spPr bwMode="auto">
          <a:xfrm>
            <a:off x="7092950" y="4456289"/>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9" name="Oval 110"/>
          <p:cNvSpPr>
            <a:spLocks noChangeArrowheads="1"/>
          </p:cNvSpPr>
          <p:nvPr/>
        </p:nvSpPr>
        <p:spPr bwMode="auto">
          <a:xfrm>
            <a:off x="7092950" y="4291013"/>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nvGrpSpPr>
          <p:cNvPr id="11" name="Group 254"/>
          <p:cNvGrpSpPr/>
          <p:nvPr/>
        </p:nvGrpSpPr>
        <p:grpSpPr>
          <a:xfrm>
            <a:off x="6810375" y="3333750"/>
            <a:ext cx="663575" cy="4556125"/>
            <a:chOff x="6810375" y="3333750"/>
            <a:chExt cx="663575" cy="4556125"/>
          </a:xfrm>
        </p:grpSpPr>
        <p:sp>
          <p:nvSpPr>
            <p:cNvPr id="13407" name="Line 6"/>
            <p:cNvSpPr>
              <a:spLocks noChangeShapeType="1"/>
            </p:cNvSpPr>
            <p:nvPr/>
          </p:nvSpPr>
          <p:spPr bwMode="auto">
            <a:xfrm flipV="1">
              <a:off x="7473950" y="3333750"/>
              <a:ext cx="0" cy="4540628"/>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08" name="Line 7"/>
            <p:cNvSpPr>
              <a:spLocks noChangeShapeType="1"/>
            </p:cNvSpPr>
            <p:nvPr/>
          </p:nvSpPr>
          <p:spPr bwMode="auto">
            <a:xfrm flipV="1">
              <a:off x="6810375" y="3333750"/>
              <a:ext cx="0" cy="4556125"/>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3403" name="Line 118 1"/>
          <p:cNvSpPr>
            <a:spLocks noChangeShapeType="1"/>
          </p:cNvSpPr>
          <p:nvPr/>
        </p:nvSpPr>
        <p:spPr bwMode="auto">
          <a:xfrm flipV="1">
            <a:off x="6191250" y="2038350"/>
            <a:ext cx="0" cy="1695450"/>
          </a:xfrm>
          <a:prstGeom prst="line">
            <a:avLst/>
          </a:prstGeom>
          <a:noFill/>
          <a:ln w="76200">
            <a:solidFill>
              <a:srgbClr val="000000"/>
            </a:solidFill>
            <a:round/>
            <a:headEnd type="none" w="lg" len="med"/>
            <a:tailEnd type="none" w="lg" len="med"/>
          </a:ln>
        </p:spPr>
        <p:txBody>
          <a:bodyPr wrap="square" anchor="ctr">
            <a:noAutofit/>
          </a:bodyPr>
          <a:lstStyle/>
          <a:p>
            <a:endParaRPr lang="en-US">
              <a:solidFill>
                <a:srgbClr val="000000"/>
              </a:solidFill>
            </a:endParaRPr>
          </a:p>
        </p:txBody>
      </p:sp>
      <p:sp>
        <p:nvSpPr>
          <p:cNvPr id="13404" name="Line 118 2"/>
          <p:cNvSpPr>
            <a:spLocks noChangeShapeType="1"/>
          </p:cNvSpPr>
          <p:nvPr/>
        </p:nvSpPr>
        <p:spPr bwMode="auto">
          <a:xfrm flipV="1">
            <a:off x="6191250" y="1733550"/>
            <a:ext cx="0" cy="230505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grpSp>
        <p:nvGrpSpPr>
          <p:cNvPr id="12" name="Group 184"/>
          <p:cNvGrpSpPr/>
          <p:nvPr/>
        </p:nvGrpSpPr>
        <p:grpSpPr>
          <a:xfrm>
            <a:off x="2957513" y="1573213"/>
            <a:ext cx="3281362" cy="2192337"/>
            <a:chOff x="881063" y="1573213"/>
            <a:chExt cx="3281362" cy="2192337"/>
          </a:xfrm>
        </p:grpSpPr>
        <p:sp>
          <p:nvSpPr>
            <p:cNvPr id="13334" name="Line 130"/>
            <p:cNvSpPr>
              <a:spLocks noChangeShapeType="1"/>
            </p:cNvSpPr>
            <p:nvPr/>
          </p:nvSpPr>
          <p:spPr bwMode="auto">
            <a:xfrm rot="3052331" flipH="1">
              <a:off x="1994694" y="31615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5" name="Line 131"/>
            <p:cNvSpPr>
              <a:spLocks noChangeShapeType="1"/>
            </p:cNvSpPr>
            <p:nvPr/>
          </p:nvSpPr>
          <p:spPr bwMode="auto">
            <a:xfrm rot="3052331" flipH="1">
              <a:off x="2115344" y="30630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6" name="Line 132"/>
            <p:cNvSpPr>
              <a:spLocks noChangeShapeType="1"/>
            </p:cNvSpPr>
            <p:nvPr/>
          </p:nvSpPr>
          <p:spPr bwMode="auto">
            <a:xfrm rot="3052331" flipH="1">
              <a:off x="2235994" y="29646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7" name="Line 133"/>
            <p:cNvSpPr>
              <a:spLocks noChangeShapeType="1"/>
            </p:cNvSpPr>
            <p:nvPr/>
          </p:nvSpPr>
          <p:spPr bwMode="auto">
            <a:xfrm rot="3052331" flipH="1">
              <a:off x="2356644" y="28662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8" name="Line 13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9" name="Line 13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0" name="Line 13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1" name="Line 13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2" name="Line 13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3" name="Line 13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4" name="Line 14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5" name="Line 14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6" name="Line 142"/>
            <p:cNvSpPr>
              <a:spLocks noChangeShapeType="1"/>
            </p:cNvSpPr>
            <p:nvPr/>
          </p:nvSpPr>
          <p:spPr bwMode="auto">
            <a:xfrm rot="3052331" flipH="1">
              <a:off x="2177256" y="31710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7" name="Line 143"/>
            <p:cNvSpPr>
              <a:spLocks noChangeShapeType="1"/>
            </p:cNvSpPr>
            <p:nvPr/>
          </p:nvSpPr>
          <p:spPr bwMode="auto">
            <a:xfrm rot="3052331" flipH="1">
              <a:off x="2297906" y="30726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8" name="Line 144"/>
            <p:cNvSpPr>
              <a:spLocks noChangeShapeType="1"/>
            </p:cNvSpPr>
            <p:nvPr/>
          </p:nvSpPr>
          <p:spPr bwMode="auto">
            <a:xfrm rot="3052331" flipH="1">
              <a:off x="2418556" y="29741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9" name="Line 145"/>
            <p:cNvSpPr>
              <a:spLocks noChangeShapeType="1"/>
            </p:cNvSpPr>
            <p:nvPr/>
          </p:nvSpPr>
          <p:spPr bwMode="auto">
            <a:xfrm rot="3052331" flipH="1">
              <a:off x="2540794" y="28741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0" name="Line 14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1" name="Line 14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2" name="Line 14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3" name="Line 14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4" name="Line 15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5" name="Line 15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6" name="Line 15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7" name="Line 15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8" name="Line 15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9" name="Line 15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0" name="Line 15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1" name="Line 15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2" name="Line 15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63" name="Line 16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4" name="Line 16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5" name="Line 162"/>
            <p:cNvSpPr>
              <a:spLocks noChangeShapeType="1"/>
            </p:cNvSpPr>
            <p:nvPr/>
          </p:nvSpPr>
          <p:spPr bwMode="auto">
            <a:xfrm rot="3052331" flipH="1">
              <a:off x="3447256" y="19804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6" name="Line 163"/>
            <p:cNvSpPr>
              <a:spLocks noChangeShapeType="1"/>
            </p:cNvSpPr>
            <p:nvPr/>
          </p:nvSpPr>
          <p:spPr bwMode="auto">
            <a:xfrm rot="3052331" flipH="1">
              <a:off x="3567906" y="18819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7" name="Line 164"/>
            <p:cNvSpPr>
              <a:spLocks noChangeShapeType="1"/>
            </p:cNvSpPr>
            <p:nvPr/>
          </p:nvSpPr>
          <p:spPr bwMode="auto">
            <a:xfrm rot="3052331" flipH="1">
              <a:off x="3690144" y="17835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8" name="Line 165"/>
            <p:cNvSpPr>
              <a:spLocks noChangeShapeType="1"/>
            </p:cNvSpPr>
            <p:nvPr/>
          </p:nvSpPr>
          <p:spPr bwMode="auto">
            <a:xfrm rot="3052331" flipH="1">
              <a:off x="3810794" y="16851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9" name="Line 16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0" name="Line 16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1" name="Line 16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2" name="Line 16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3" name="Line 17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4" name="Line 17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5" name="Line 17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6" name="Line 173"/>
            <p:cNvSpPr>
              <a:spLocks noChangeShapeType="1"/>
            </p:cNvSpPr>
            <p:nvPr/>
          </p:nvSpPr>
          <p:spPr bwMode="auto">
            <a:xfrm rot="3052331" flipH="1">
              <a:off x="3507582" y="20867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7" name="Line 174"/>
            <p:cNvSpPr>
              <a:spLocks noChangeShapeType="1"/>
            </p:cNvSpPr>
            <p:nvPr/>
          </p:nvSpPr>
          <p:spPr bwMode="auto">
            <a:xfrm rot="3052331" flipH="1">
              <a:off x="3628232" y="19883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8" name="Line 175"/>
            <p:cNvSpPr>
              <a:spLocks noChangeShapeType="1"/>
            </p:cNvSpPr>
            <p:nvPr/>
          </p:nvSpPr>
          <p:spPr bwMode="auto">
            <a:xfrm rot="3052331" flipH="1">
              <a:off x="3750469" y="188991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9" name="Line 176"/>
            <p:cNvSpPr>
              <a:spLocks noChangeShapeType="1"/>
            </p:cNvSpPr>
            <p:nvPr/>
          </p:nvSpPr>
          <p:spPr bwMode="auto">
            <a:xfrm rot="3052331" flipH="1">
              <a:off x="3871119" y="17914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0" name="Line 177"/>
            <p:cNvSpPr>
              <a:spLocks noChangeShapeType="1"/>
            </p:cNvSpPr>
            <p:nvPr/>
          </p:nvSpPr>
          <p:spPr bwMode="auto">
            <a:xfrm rot="3052331" flipH="1">
              <a:off x="1388269" y="365363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81" name="Line 178"/>
            <p:cNvSpPr>
              <a:spLocks noChangeShapeType="1"/>
            </p:cNvSpPr>
            <p:nvPr/>
          </p:nvSpPr>
          <p:spPr bwMode="auto">
            <a:xfrm rot="3052331" flipH="1">
              <a:off x="1508919" y="3556794"/>
              <a:ext cx="22383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2" name="Line 179"/>
            <p:cNvSpPr>
              <a:spLocks noChangeShapeType="1"/>
            </p:cNvSpPr>
            <p:nvPr/>
          </p:nvSpPr>
          <p:spPr bwMode="auto">
            <a:xfrm rot="3052331" flipH="1">
              <a:off x="1631156" y="34567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3" name="Line 180"/>
            <p:cNvSpPr>
              <a:spLocks noChangeShapeType="1"/>
            </p:cNvSpPr>
            <p:nvPr/>
          </p:nvSpPr>
          <p:spPr bwMode="auto">
            <a:xfrm rot="3052331" flipH="1">
              <a:off x="1751806" y="33583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4" name="Line 181"/>
            <p:cNvSpPr>
              <a:spLocks noChangeShapeType="1"/>
            </p:cNvSpPr>
            <p:nvPr/>
          </p:nvSpPr>
          <p:spPr bwMode="auto">
            <a:xfrm rot="3052331" flipH="1">
              <a:off x="1872456" y="32599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5" name="Line 182"/>
            <p:cNvSpPr>
              <a:spLocks noChangeShapeType="1"/>
            </p:cNvSpPr>
            <p:nvPr/>
          </p:nvSpPr>
          <p:spPr bwMode="auto">
            <a:xfrm rot="3052331" flipH="1">
              <a:off x="1570831" y="36631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6" name="Line 183"/>
            <p:cNvSpPr>
              <a:spLocks noChangeShapeType="1"/>
            </p:cNvSpPr>
            <p:nvPr/>
          </p:nvSpPr>
          <p:spPr bwMode="auto">
            <a:xfrm rot="3052331" flipH="1">
              <a:off x="1691481" y="35647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7" name="Line 184"/>
            <p:cNvSpPr>
              <a:spLocks noChangeShapeType="1"/>
            </p:cNvSpPr>
            <p:nvPr/>
          </p:nvSpPr>
          <p:spPr bwMode="auto">
            <a:xfrm rot="3052331" flipH="1">
              <a:off x="1813718" y="34663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8" name="Line 185"/>
            <p:cNvSpPr>
              <a:spLocks noChangeShapeType="1"/>
            </p:cNvSpPr>
            <p:nvPr/>
          </p:nvSpPr>
          <p:spPr bwMode="auto">
            <a:xfrm rot="3052331" flipH="1">
              <a:off x="1934368" y="33678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9" name="Line 186"/>
            <p:cNvSpPr>
              <a:spLocks noChangeShapeType="1"/>
            </p:cNvSpPr>
            <p:nvPr/>
          </p:nvSpPr>
          <p:spPr bwMode="auto">
            <a:xfrm rot="3052331" flipH="1">
              <a:off x="2055018" y="32694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pic>
          <p:nvPicPr>
            <p:cNvPr id="13390" name="Picture 187"/>
            <p:cNvPicPr>
              <a:picLocks noChangeAspect="1" noChangeArrowheads="1"/>
            </p:cNvPicPr>
            <p:nvPr/>
          </p:nvPicPr>
          <p:blipFill>
            <a:blip r:embed="rId5" cstate="print"/>
            <a:srcRect/>
            <a:stretch>
              <a:fillRect/>
            </a:stretch>
          </p:blipFill>
          <p:spPr bwMode="auto">
            <a:xfrm rot="3021679">
              <a:off x="2389981" y="794545"/>
              <a:ext cx="263525" cy="3281362"/>
            </a:xfrm>
            <a:prstGeom prst="rect">
              <a:avLst/>
            </a:prstGeom>
            <a:noFill/>
            <a:ln w="12700">
              <a:noFill/>
              <a:miter lim="800000"/>
              <a:headEnd type="none" w="lg" len="med"/>
              <a:tailEnd type="none" w="lg" len="med"/>
            </a:ln>
          </p:spPr>
        </p:pic>
        <p:sp>
          <p:nvSpPr>
            <p:cNvPr id="13391" name="Oval 188"/>
            <p:cNvSpPr>
              <a:spLocks noChangeArrowheads="1"/>
            </p:cNvSpPr>
            <p:nvPr/>
          </p:nvSpPr>
          <p:spPr bwMode="auto">
            <a:xfrm>
              <a:off x="4040188" y="1685925"/>
              <a:ext cx="88900" cy="95250"/>
            </a:xfrm>
            <a:prstGeom prst="ellipse">
              <a:avLst/>
            </a:prstGeom>
            <a:solidFill>
              <a:schemeClr val="bg1"/>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98" name="Rectangle 197"/>
            <p:cNvSpPr/>
            <p:nvPr/>
          </p:nvSpPr>
          <p:spPr bwMode="auto">
            <a:xfrm rot="19190903">
              <a:off x="3166791" y="2094509"/>
              <a:ext cx="557212" cy="228600"/>
            </a:xfrm>
            <a:prstGeom prst="rect">
              <a:avLst/>
            </a:prstGeom>
            <a:solidFill>
              <a:schemeClr val="bg2">
                <a:lumMod val="65000"/>
              </a:schemeClr>
            </a:solidFill>
            <a:ln w="12700" cap="flat" cmpd="sng" algn="ctr">
              <a:solidFill>
                <a:srgbClr val="000000"/>
              </a:solidFill>
              <a:prstDash val="solid"/>
              <a:round/>
              <a:headEnd type="none" w="lg" len="med"/>
              <a:tailEnd type="none" w="lg" len="med"/>
            </a:ln>
            <a:effectLst/>
          </p:spPr>
          <p:txBody>
            <a:bodyPr>
              <a:noAutofit/>
            </a:bodyPr>
            <a:lstStyle/>
            <a:p>
              <a:pPr>
                <a:spcBef>
                  <a:spcPct val="50000"/>
                </a:spcBef>
                <a:defRPr/>
              </a:pPr>
              <a:endParaRPr lang="en-US">
                <a:solidFill>
                  <a:srgbClr val="000000"/>
                </a:solidFill>
              </a:endParaRPr>
            </a:p>
          </p:txBody>
        </p:sp>
        <p:sp>
          <p:nvSpPr>
            <p:cNvPr id="13406" name="Oval 200"/>
            <p:cNvSpPr>
              <a:spLocks noChangeArrowheads="1"/>
            </p:cNvSpPr>
            <p:nvPr/>
          </p:nvSpPr>
          <p:spPr bwMode="auto">
            <a:xfrm>
              <a:off x="3492228" y="2021484"/>
              <a:ext cx="152400" cy="152400"/>
            </a:xfrm>
            <a:prstGeom prst="ellipse">
              <a:avLst/>
            </a:prstGeom>
            <a:solidFill>
              <a:srgbClr val="FF0000"/>
            </a:solidFill>
            <a:ln w="12700" algn="ctr">
              <a:solidFill>
                <a:srgbClr val="FF0000"/>
              </a:solidFill>
              <a:round/>
              <a:headEnd type="none" w="lg" len="med"/>
              <a:tailEnd type="none" w="lg" len="med"/>
            </a:ln>
          </p:spPr>
          <p:txBody>
            <a:bodyPr wrap="none" anchor="ctr">
              <a:noAutofit/>
            </a:bodyPr>
            <a:lstStyle/>
            <a:p>
              <a:endParaRPr lang="en-US">
                <a:solidFill>
                  <a:srgbClr val="000000"/>
                </a:solidFill>
              </a:endParaRPr>
            </a:p>
          </p:txBody>
        </p:sp>
      </p:grpSp>
      <p:sp>
        <p:nvSpPr>
          <p:cNvPr id="191" name="AutoShape 10"/>
          <p:cNvSpPr>
            <a:spLocks noChangeArrowheads="1"/>
          </p:cNvSpPr>
          <p:nvPr/>
        </p:nvSpPr>
        <p:spPr bwMode="auto">
          <a:xfrm flipH="1">
            <a:off x="240999" y="1964423"/>
            <a:ext cx="514052" cy="237451"/>
          </a:xfrm>
          <a:prstGeom prst="roundRect">
            <a:avLst>
              <a:gd name="adj" fmla="val 16667"/>
            </a:avLst>
          </a:prstGeom>
          <a:solidFill>
            <a:schemeClr val="accent2">
              <a:lumMod val="50000"/>
            </a:schemeClr>
          </a:solidFill>
          <a:ln w="28575">
            <a:noFill/>
            <a:round/>
            <a:headEnd type="none" w="lg" len="med"/>
            <a:tailEnd type="none" w="lg" len="med"/>
          </a:ln>
        </p:spPr>
        <p:txBody>
          <a:bodyPr anchor="ctr">
            <a:noAutofit/>
          </a:bodyPr>
          <a:lstStyle/>
          <a:p>
            <a:endParaRPr lang="en-US">
              <a:solidFill>
                <a:srgbClr val="000000"/>
              </a:solidFill>
            </a:endParaRPr>
          </a:p>
        </p:txBody>
      </p:sp>
      <p:sp>
        <p:nvSpPr>
          <p:cNvPr id="192" name="Rectangle 11"/>
          <p:cNvSpPr>
            <a:spLocks noChangeArrowheads="1"/>
          </p:cNvSpPr>
          <p:nvPr/>
        </p:nvSpPr>
        <p:spPr bwMode="auto">
          <a:xfrm flipH="1">
            <a:off x="238155" y="1913530"/>
            <a:ext cx="514052" cy="85686"/>
          </a:xfrm>
          <a:prstGeom prst="rect">
            <a:avLst/>
          </a:prstGeom>
          <a:solidFill>
            <a:schemeClr val="bg1"/>
          </a:solidFill>
          <a:ln w="12700">
            <a:noFill/>
            <a:miter lim="800000"/>
            <a:headEnd type="none" w="lg" len="med"/>
            <a:tailEnd type="none" w="lg" len="med"/>
          </a:ln>
        </p:spPr>
        <p:txBody>
          <a:bodyPr wrap="none" anchor="ctr">
            <a:noAutofit/>
          </a:bodyPr>
          <a:lstStyle/>
          <a:p>
            <a:endParaRPr lang="en-US">
              <a:solidFill>
                <a:srgbClr val="000000"/>
              </a:solidFill>
            </a:endParaRPr>
          </a:p>
        </p:txBody>
      </p:sp>
      <p:sp>
        <p:nvSpPr>
          <p:cNvPr id="193" name="AutoShape 12"/>
          <p:cNvSpPr>
            <a:spLocks noChangeArrowheads="1"/>
          </p:cNvSpPr>
          <p:nvPr/>
        </p:nvSpPr>
        <p:spPr bwMode="auto">
          <a:xfrm flipH="1">
            <a:off x="240999" y="1622725"/>
            <a:ext cx="514052" cy="568762"/>
          </a:xfrm>
          <a:prstGeom prst="roundRect">
            <a:avLst>
              <a:gd name="adj" fmla="val 16667"/>
            </a:avLst>
          </a:prstGeom>
          <a:noFill/>
          <a:ln w="28575">
            <a:solidFill>
              <a:schemeClr val="tx1"/>
            </a:solidFill>
            <a:round/>
            <a:headEnd type="none" w="lg" len="med"/>
            <a:tailEnd type="none" w="lg" len="med"/>
          </a:ln>
        </p:spPr>
        <p:txBody>
          <a:bodyPr wrap="square" anchor="ctr">
            <a:noAutofit/>
          </a:bodyPr>
          <a:lstStyle/>
          <a:p>
            <a:endParaRPr lang="en-US">
              <a:solidFill>
                <a:srgbClr val="000000"/>
              </a:solidFill>
            </a:endParaRPr>
          </a:p>
        </p:txBody>
      </p:sp>
      <p:pic>
        <p:nvPicPr>
          <p:cNvPr id="194" name="Picture 13" descr="Product Picture"/>
          <p:cNvPicPr>
            <a:picLocks noChangeAspect="1" noChangeArrowheads="1"/>
          </p:cNvPicPr>
          <p:nvPr/>
        </p:nvPicPr>
        <p:blipFill>
          <a:blip r:embed="rId6" cstate="print">
            <a:clrChange>
              <a:clrFrom>
                <a:srgbClr val="FFFFFF"/>
              </a:clrFrom>
              <a:clrTo>
                <a:srgbClr val="FFFFFF">
                  <a:alpha val="0"/>
                </a:srgbClr>
              </a:clrTo>
            </a:clrChange>
          </a:blip>
          <a:srcRect t="20000" r="63148" b="48000"/>
          <a:stretch>
            <a:fillRect/>
          </a:stretch>
        </p:blipFill>
        <p:spPr bwMode="auto">
          <a:xfrm flipH="1">
            <a:off x="469081" y="1629784"/>
            <a:ext cx="411010" cy="357798"/>
          </a:xfrm>
          <a:prstGeom prst="rect">
            <a:avLst/>
          </a:prstGeom>
          <a:noFill/>
          <a:ln w="9525">
            <a:noFill/>
            <a:miter lim="800000"/>
            <a:headEnd/>
            <a:tailEnd/>
          </a:ln>
        </p:spPr>
      </p:pic>
      <p:sp>
        <p:nvSpPr>
          <p:cNvPr id="195" name="Rectangle 14"/>
          <p:cNvSpPr>
            <a:spLocks noChangeArrowheads="1"/>
          </p:cNvSpPr>
          <p:nvPr/>
        </p:nvSpPr>
        <p:spPr bwMode="auto">
          <a:xfrm flipH="1">
            <a:off x="456345" y="1877579"/>
            <a:ext cx="42838" cy="114634"/>
          </a:xfrm>
          <a:prstGeom prst="rect">
            <a:avLst/>
          </a:prstGeom>
          <a:solidFill>
            <a:schemeClr val="accent1"/>
          </a:solidFill>
          <a:ln w="12700">
            <a:solidFill>
              <a:schemeClr val="tx1"/>
            </a:solidFill>
            <a:miter lim="800000"/>
            <a:headEnd type="none" w="lg" len="med"/>
            <a:tailEnd type="none" w="lg" len="med"/>
          </a:ln>
        </p:spPr>
        <p:txBody>
          <a:bodyPr wrap="none" anchor="ctr">
            <a:noAutofit/>
          </a:bodyPr>
          <a:lstStyle/>
          <a:p>
            <a:endParaRPr lang="en-US">
              <a:solidFill>
                <a:srgbClr val="000000"/>
              </a:solidFill>
            </a:endParaRPr>
          </a:p>
        </p:txBody>
      </p:sp>
      <p:sp>
        <p:nvSpPr>
          <p:cNvPr id="196" name="AutoShape 15"/>
          <p:cNvSpPr>
            <a:spLocks noChangeArrowheads="1"/>
          </p:cNvSpPr>
          <p:nvPr/>
        </p:nvSpPr>
        <p:spPr bwMode="auto">
          <a:xfrm rot="5400000" flipH="1">
            <a:off x="437814" y="1854440"/>
            <a:ext cx="113476" cy="302179"/>
          </a:xfrm>
          <a:prstGeom prst="roundRect">
            <a:avLst>
              <a:gd name="adj" fmla="val 16667"/>
            </a:avLst>
          </a:prstGeom>
          <a:solidFill>
            <a:schemeClr val="accent2"/>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grpSp>
        <p:nvGrpSpPr>
          <p:cNvPr id="13" name="Group 16"/>
          <p:cNvGrpSpPr>
            <a:grpSpLocks/>
          </p:cNvGrpSpPr>
          <p:nvPr/>
        </p:nvGrpSpPr>
        <p:grpSpPr bwMode="auto">
          <a:xfrm flipH="1">
            <a:off x="273469" y="1548965"/>
            <a:ext cx="453848" cy="85686"/>
            <a:chOff x="2282" y="276"/>
            <a:chExt cx="580" cy="111"/>
          </a:xfrm>
        </p:grpSpPr>
        <p:sp>
          <p:nvSpPr>
            <p:cNvPr id="203" name="Arc 17"/>
            <p:cNvSpPr>
              <a:spLocks/>
            </p:cNvSpPr>
            <p:nvPr/>
          </p:nvSpPr>
          <p:spPr bwMode="auto">
            <a:xfrm rot="10800000" flipH="1">
              <a:off x="2282" y="276"/>
              <a:ext cx="40"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4" name="Arc 18"/>
            <p:cNvSpPr>
              <a:spLocks/>
            </p:cNvSpPr>
            <p:nvPr/>
          </p:nvSpPr>
          <p:spPr bwMode="auto">
            <a:xfrm rot="10800000">
              <a:off x="2823" y="276"/>
              <a:ext cx="39"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99" name="AutoShape 19"/>
          <p:cNvSpPr>
            <a:spLocks noChangeArrowheads="1"/>
          </p:cNvSpPr>
          <p:nvPr/>
        </p:nvSpPr>
        <p:spPr bwMode="auto">
          <a:xfrm flipH="1" flipV="1">
            <a:off x="280363" y="1596862"/>
            <a:ext cx="446901" cy="92634"/>
          </a:xfrm>
          <a:custGeom>
            <a:avLst/>
            <a:gdLst>
              <a:gd name="T0" fmla="*/ 364 w 21600"/>
              <a:gd name="T1" fmla="*/ 40 h 21600"/>
              <a:gd name="T2" fmla="*/ 193 w 21600"/>
              <a:gd name="T3" fmla="*/ 80 h 21600"/>
              <a:gd name="T4" fmla="*/ 22 w 21600"/>
              <a:gd name="T5" fmla="*/ 40 h 21600"/>
              <a:gd name="T6" fmla="*/ 193 w 21600"/>
              <a:gd name="T7" fmla="*/ 0 h 21600"/>
              <a:gd name="T8" fmla="*/ 0 60000 65536"/>
              <a:gd name="T9" fmla="*/ 0 60000 65536"/>
              <a:gd name="T10" fmla="*/ 0 60000 65536"/>
              <a:gd name="T11" fmla="*/ 0 60000 65536"/>
              <a:gd name="T12" fmla="*/ 3022 w 21600"/>
              <a:gd name="T13" fmla="*/ 2970 h 21600"/>
              <a:gd name="T14" fmla="*/ 18578 w 21600"/>
              <a:gd name="T15" fmla="*/ 18630 h 21600"/>
            </a:gdLst>
            <a:ahLst/>
            <a:cxnLst>
              <a:cxn ang="T8">
                <a:pos x="T0" y="T1"/>
              </a:cxn>
              <a:cxn ang="T9">
                <a:pos x="T2" y="T3"/>
              </a:cxn>
              <a:cxn ang="T10">
                <a:pos x="T4" y="T5"/>
              </a:cxn>
              <a:cxn ang="T11">
                <a:pos x="T6" y="T7"/>
              </a:cxn>
            </a:cxnLst>
            <a:rect l="T12" t="T13" r="T14" b="T15"/>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p:spPr>
        <p:txBody>
          <a:bodyPr anchor="ctr">
            <a:noAutofit/>
          </a:bodyPr>
          <a:lstStyle/>
          <a:p>
            <a:endParaRPr lang="en-US">
              <a:solidFill>
                <a:srgbClr val="000000"/>
              </a:solidFill>
            </a:endParaRPr>
          </a:p>
        </p:txBody>
      </p:sp>
      <p:sp>
        <p:nvSpPr>
          <p:cNvPr id="201" name="Freeform 21"/>
          <p:cNvSpPr>
            <a:spLocks/>
          </p:cNvSpPr>
          <p:nvPr/>
        </p:nvSpPr>
        <p:spPr bwMode="auto">
          <a:xfrm flipH="1">
            <a:off x="276758" y="1504197"/>
            <a:ext cx="444848" cy="98240"/>
          </a:xfrm>
          <a:custGeom>
            <a:avLst/>
            <a:gdLst>
              <a:gd name="T0" fmla="*/ 0 w 288"/>
              <a:gd name="T1" fmla="*/ 144 h 144"/>
              <a:gd name="T2" fmla="*/ 0 w 288"/>
              <a:gd name="T3" fmla="*/ 0 h 144"/>
              <a:gd name="T4" fmla="*/ 288 w 288"/>
              <a:gd name="T5" fmla="*/ 0 h 144"/>
              <a:gd name="T6" fmla="*/ 288 w 288"/>
              <a:gd name="T7" fmla="*/ 144 h 144"/>
              <a:gd name="T8" fmla="*/ 0 60000 65536"/>
              <a:gd name="T9" fmla="*/ 0 60000 65536"/>
              <a:gd name="T10" fmla="*/ 0 60000 65536"/>
              <a:gd name="T11" fmla="*/ 0 60000 65536"/>
              <a:gd name="T12" fmla="*/ 0 w 288"/>
              <a:gd name="T13" fmla="*/ 0 h 144"/>
              <a:gd name="T14" fmla="*/ 288 w 288"/>
              <a:gd name="T15" fmla="*/ 144 h 144"/>
            </a:gdLst>
            <a:ahLst/>
            <a:cxnLst>
              <a:cxn ang="T8">
                <a:pos x="T0" y="T1"/>
              </a:cxn>
              <a:cxn ang="T9">
                <a:pos x="T2" y="T3"/>
              </a:cxn>
              <a:cxn ang="T10">
                <a:pos x="T4" y="T5"/>
              </a:cxn>
              <a:cxn ang="T11">
                <a:pos x="T6" y="T7"/>
              </a:cxn>
            </a:cxnLst>
            <a:rect l="T12" t="T13" r="T14" b="T15"/>
            <a:pathLst>
              <a:path w="288" h="144">
                <a:moveTo>
                  <a:pt x="0" y="144"/>
                </a:moveTo>
                <a:lnTo>
                  <a:pt x="0" y="0"/>
                </a:lnTo>
                <a:lnTo>
                  <a:pt x="288" y="0"/>
                </a:lnTo>
                <a:lnTo>
                  <a:pt x="288" y="144"/>
                </a:lnTo>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8" name="Freeform 207"/>
          <p:cNvSpPr/>
          <p:nvPr/>
        </p:nvSpPr>
        <p:spPr bwMode="auto">
          <a:xfrm>
            <a:off x="5538518" y="6495237"/>
            <a:ext cx="1616365" cy="962299"/>
          </a:xfrm>
          <a:custGeom>
            <a:avLst/>
            <a:gdLst>
              <a:gd name="connsiteX0" fmla="*/ 0 w 5310835"/>
              <a:gd name="connsiteY0" fmla="*/ 0 h 621792"/>
              <a:gd name="connsiteX1" fmla="*/ 5310835 w 5310835"/>
              <a:gd name="connsiteY1" fmla="*/ 621792 h 621792"/>
              <a:gd name="connsiteX0" fmla="*/ 0 w 5310835"/>
              <a:gd name="connsiteY0" fmla="*/ 0 h 872947"/>
              <a:gd name="connsiteX1" fmla="*/ 5310835 w 5310835"/>
              <a:gd name="connsiteY1" fmla="*/ 621792 h 872947"/>
              <a:gd name="connsiteX0" fmla="*/ 0 w 5310835"/>
              <a:gd name="connsiteY0" fmla="*/ 0 h 1676060"/>
              <a:gd name="connsiteX1" fmla="*/ 5310835 w 5310835"/>
              <a:gd name="connsiteY1" fmla="*/ 621792 h 1676060"/>
              <a:gd name="connsiteX0" fmla="*/ 0 w 5015291"/>
              <a:gd name="connsiteY0" fmla="*/ 1321478 h 2997539"/>
              <a:gd name="connsiteX1" fmla="*/ 5015291 w 5015291"/>
              <a:gd name="connsiteY1" fmla="*/ 207263 h 2997539"/>
              <a:gd name="connsiteX0" fmla="*/ 0 w 5015291"/>
              <a:gd name="connsiteY0" fmla="*/ 1321480 h 1654591"/>
              <a:gd name="connsiteX1" fmla="*/ 5015291 w 5015291"/>
              <a:gd name="connsiteY1" fmla="*/ 207265 h 1654591"/>
            </a:gdLst>
            <a:ahLst/>
            <a:cxnLst>
              <a:cxn ang="0">
                <a:pos x="connsiteX0" y="connsiteY0"/>
              </a:cxn>
              <a:cxn ang="0">
                <a:pos x="connsiteX1" y="connsiteY1"/>
              </a:cxn>
            </a:cxnLst>
            <a:rect l="l" t="t" r="r" b="b"/>
            <a:pathLst>
              <a:path w="5015291" h="1654591">
                <a:moveTo>
                  <a:pt x="0" y="1321480"/>
                </a:moveTo>
                <a:cubicBezTo>
                  <a:pt x="2215566" y="1654592"/>
                  <a:pt x="3245013" y="1"/>
                  <a:pt x="5015291" y="207265"/>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a:spcBef>
                <a:spcPct val="50000"/>
              </a:spcBef>
            </a:pPr>
            <a:endParaRPr lang="en-US">
              <a:solidFill>
                <a:srgbClr val="000000"/>
              </a:solidFill>
            </a:endParaRPr>
          </a:p>
        </p:txBody>
      </p:sp>
      <p:grpSp>
        <p:nvGrpSpPr>
          <p:cNvPr id="14" name="Group 196"/>
          <p:cNvGrpSpPr/>
          <p:nvPr/>
        </p:nvGrpSpPr>
        <p:grpSpPr>
          <a:xfrm>
            <a:off x="6158333" y="3280412"/>
            <a:ext cx="3287592" cy="3192577"/>
            <a:chOff x="4081882" y="3280412"/>
            <a:chExt cx="4638255" cy="3468369"/>
          </a:xfrm>
        </p:grpSpPr>
        <p:cxnSp>
          <p:nvCxnSpPr>
            <p:cNvPr id="206" name="Straight Connector 187"/>
            <p:cNvCxnSpPr>
              <a:cxnSpLocks noChangeShapeType="1"/>
            </p:cNvCxnSpPr>
            <p:nvPr/>
          </p:nvCxnSpPr>
          <p:spPr bwMode="auto">
            <a:xfrm rot="5400000">
              <a:off x="2370417" y="5005795"/>
              <a:ext cx="3461880" cy="11113"/>
            </a:xfrm>
            <a:prstGeom prst="line">
              <a:avLst/>
            </a:prstGeom>
            <a:noFill/>
            <a:ln w="254000" algn="ctr">
              <a:solidFill>
                <a:schemeClr val="bg1">
                  <a:lumMod val="50000"/>
                </a:schemeClr>
              </a:solidFill>
              <a:round/>
              <a:headEnd type="none" w="lg" len="med"/>
              <a:tailEnd type="none" w="lg" len="med"/>
            </a:ln>
          </p:spPr>
        </p:cxnSp>
        <p:cxnSp>
          <p:nvCxnSpPr>
            <p:cNvPr id="209" name="Straight Connector 189"/>
            <p:cNvCxnSpPr>
              <a:cxnSpLocks noChangeShapeType="1"/>
            </p:cNvCxnSpPr>
            <p:nvPr/>
          </p:nvCxnSpPr>
          <p:spPr bwMode="auto">
            <a:xfrm rot="5400000">
              <a:off x="6983641" y="5012284"/>
              <a:ext cx="3461880" cy="11113"/>
            </a:xfrm>
            <a:prstGeom prst="line">
              <a:avLst/>
            </a:prstGeom>
            <a:noFill/>
            <a:ln w="254000" algn="ctr">
              <a:solidFill>
                <a:schemeClr val="bg1">
                  <a:lumMod val="50000"/>
                </a:schemeClr>
              </a:solidFill>
              <a:round/>
              <a:headEnd type="none" w="lg" len="med"/>
              <a:tailEnd type="none" w="lg" len="med"/>
            </a:ln>
          </p:spPr>
        </p:cxnSp>
        <p:cxnSp>
          <p:nvCxnSpPr>
            <p:cNvPr id="210" name="Straight Connector 190"/>
            <p:cNvCxnSpPr>
              <a:cxnSpLocks noChangeShapeType="1"/>
            </p:cNvCxnSpPr>
            <p:nvPr/>
          </p:nvCxnSpPr>
          <p:spPr bwMode="auto">
            <a:xfrm rot="10800000">
              <a:off x="4081882" y="6617357"/>
              <a:ext cx="4635082" cy="12045"/>
            </a:xfrm>
            <a:prstGeom prst="line">
              <a:avLst/>
            </a:prstGeom>
            <a:noFill/>
            <a:ln w="254000" algn="ctr">
              <a:solidFill>
                <a:schemeClr val="bg1">
                  <a:lumMod val="50000"/>
                </a:schemeClr>
              </a:solidFill>
              <a:round/>
              <a:headEnd type="none" w="lg" len="med"/>
              <a:tailEnd type="none" w="lg" len="med"/>
            </a:ln>
          </p:spPr>
        </p:cxnSp>
      </p:grpSp>
      <p:sp>
        <p:nvSpPr>
          <p:cNvPr id="211" name="Trapezoid 210"/>
          <p:cNvSpPr/>
          <p:nvPr/>
        </p:nvSpPr>
        <p:spPr>
          <a:xfrm>
            <a:off x="3486150" y="3981450"/>
            <a:ext cx="533400" cy="213360"/>
          </a:xfrm>
          <a:prstGeom prst="trapezoi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s-CO">
              <a:solidFill>
                <a:srgbClr val="FFFFFF"/>
              </a:solidFill>
            </a:endParaRPr>
          </a:p>
        </p:txBody>
      </p:sp>
      <p:sp>
        <p:nvSpPr>
          <p:cNvPr id="212" name="Line 117 2"/>
          <p:cNvSpPr>
            <a:spLocks noChangeShapeType="1"/>
          </p:cNvSpPr>
          <p:nvPr/>
        </p:nvSpPr>
        <p:spPr bwMode="auto">
          <a:xfrm flipV="1">
            <a:off x="3743960" y="3778568"/>
            <a:ext cx="0" cy="267652"/>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grpSp>
        <p:nvGrpSpPr>
          <p:cNvPr id="15" name="Group 266"/>
          <p:cNvGrpSpPr/>
          <p:nvPr/>
        </p:nvGrpSpPr>
        <p:grpSpPr>
          <a:xfrm>
            <a:off x="450563" y="2180782"/>
            <a:ext cx="96456" cy="4339450"/>
            <a:chOff x="450563" y="2190307"/>
            <a:chExt cx="96456" cy="4339450"/>
          </a:xfrm>
        </p:grpSpPr>
        <p:sp>
          <p:nvSpPr>
            <p:cNvPr id="247" name="Rectangle 246"/>
            <p:cNvSpPr/>
            <p:nvPr/>
          </p:nvSpPr>
          <p:spPr bwMode="auto">
            <a:xfrm rot="5400000">
              <a:off x="-1670934" y="4311804"/>
              <a:ext cx="4339450" cy="96456"/>
            </a:xfrm>
            <a:prstGeom prst="rect">
              <a:avLst/>
            </a:pr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8" name="Straight Connector 247"/>
            <p:cNvCxnSpPr/>
            <p:nvPr/>
          </p:nvCxnSpPr>
          <p:spPr bwMode="auto">
            <a:xfrm rot="5400000">
              <a:off x="-1627126"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cxnSp>
          <p:nvCxnSpPr>
            <p:cNvPr id="249" name="Straight Connector 248"/>
            <p:cNvCxnSpPr/>
            <p:nvPr/>
          </p:nvCxnSpPr>
          <p:spPr bwMode="auto">
            <a:xfrm rot="5400000">
              <a:off x="-1717160"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grpSp>
      <p:sp>
        <p:nvSpPr>
          <p:cNvPr id="263" name="Freeform 262"/>
          <p:cNvSpPr/>
          <p:nvPr/>
        </p:nvSpPr>
        <p:spPr bwMode="auto">
          <a:xfrm>
            <a:off x="4080295" y="2510287"/>
            <a:ext cx="1259455" cy="4166558"/>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 name="connsiteX0" fmla="*/ 593995 w 601311"/>
              <a:gd name="connsiteY0" fmla="*/ 84474 h 3603762"/>
              <a:gd name="connsiteX1" fmla="*/ 86563 w 601311"/>
              <a:gd name="connsiteY1" fmla="*/ 1226960 h 3603762"/>
              <a:gd name="connsiteX2" fmla="*/ 74616 w 601311"/>
              <a:gd name="connsiteY2" fmla="*/ 3603086 h 3603762"/>
              <a:gd name="connsiteX3" fmla="*/ 147768 w 601311"/>
              <a:gd name="connsiteY3" fmla="*/ 3588455 h 3603762"/>
              <a:gd name="connsiteX4" fmla="*/ 147768 w 601311"/>
              <a:gd name="connsiteY4" fmla="*/ 1174440 h 3603762"/>
              <a:gd name="connsiteX5" fmla="*/ 601311 w 601311"/>
              <a:gd name="connsiteY5" fmla="*/ 164942 h 3603762"/>
              <a:gd name="connsiteX6" fmla="*/ 593995 w 601311"/>
              <a:gd name="connsiteY6" fmla="*/ 84474 h 3603762"/>
              <a:gd name="connsiteX0" fmla="*/ 574084 w 581400"/>
              <a:gd name="connsiteY0" fmla="*/ 84474 h 3603762"/>
              <a:gd name="connsiteX1" fmla="*/ 66652 w 581400"/>
              <a:gd name="connsiteY1" fmla="*/ 1226960 h 3603762"/>
              <a:gd name="connsiteX2" fmla="*/ 54705 w 581400"/>
              <a:gd name="connsiteY2" fmla="*/ 3603086 h 3603762"/>
              <a:gd name="connsiteX3" fmla="*/ 127857 w 581400"/>
              <a:gd name="connsiteY3" fmla="*/ 3588455 h 3603762"/>
              <a:gd name="connsiteX4" fmla="*/ 127857 w 581400"/>
              <a:gd name="connsiteY4" fmla="*/ 1174440 h 3603762"/>
              <a:gd name="connsiteX5" fmla="*/ 581400 w 581400"/>
              <a:gd name="connsiteY5" fmla="*/ 164942 h 3603762"/>
              <a:gd name="connsiteX6" fmla="*/ 574084 w 581400"/>
              <a:gd name="connsiteY6" fmla="*/ 84474 h 3603762"/>
              <a:gd name="connsiteX0" fmla="*/ 574084 w 581400"/>
              <a:gd name="connsiteY0" fmla="*/ 84474 h 3603762"/>
              <a:gd name="connsiteX1" fmla="*/ 66652 w 581400"/>
              <a:gd name="connsiteY1" fmla="*/ 1226960 h 3603762"/>
              <a:gd name="connsiteX2" fmla="*/ 78599 w 581400"/>
              <a:gd name="connsiteY2" fmla="*/ 3603086 h 3603762"/>
              <a:gd name="connsiteX3" fmla="*/ 127857 w 581400"/>
              <a:gd name="connsiteY3" fmla="*/ 3588455 h 3603762"/>
              <a:gd name="connsiteX4" fmla="*/ 127857 w 581400"/>
              <a:gd name="connsiteY4" fmla="*/ 1174440 h 3603762"/>
              <a:gd name="connsiteX5" fmla="*/ 581400 w 581400"/>
              <a:gd name="connsiteY5" fmla="*/ 164942 h 3603762"/>
              <a:gd name="connsiteX6" fmla="*/ 574084 w 581400"/>
              <a:gd name="connsiteY6" fmla="*/ 84474 h 3603762"/>
              <a:gd name="connsiteX0" fmla="*/ 574084 w 581400"/>
              <a:gd name="connsiteY0" fmla="*/ 84474 h 3603762"/>
              <a:gd name="connsiteX1" fmla="*/ 66652 w 581400"/>
              <a:gd name="connsiteY1" fmla="*/ 1226960 h 3603762"/>
              <a:gd name="connsiteX2" fmla="*/ 78599 w 581400"/>
              <a:gd name="connsiteY2" fmla="*/ 3603086 h 3603762"/>
              <a:gd name="connsiteX3" fmla="*/ 127857 w 581400"/>
              <a:gd name="connsiteY3" fmla="*/ 3588455 h 3603762"/>
              <a:gd name="connsiteX4" fmla="*/ 127857 w 581400"/>
              <a:gd name="connsiteY4" fmla="*/ 1174440 h 3603762"/>
              <a:gd name="connsiteX5" fmla="*/ 581400 w 581400"/>
              <a:gd name="connsiteY5" fmla="*/ 164942 h 3603762"/>
              <a:gd name="connsiteX6" fmla="*/ 574084 w 581400"/>
              <a:gd name="connsiteY6" fmla="*/ 84474 h 3603762"/>
              <a:gd name="connsiteX0" fmla="*/ 574084 w 581400"/>
              <a:gd name="connsiteY0" fmla="*/ 84474 h 3603762"/>
              <a:gd name="connsiteX1" fmla="*/ 66652 w 581400"/>
              <a:gd name="connsiteY1" fmla="*/ 1226960 h 3603762"/>
              <a:gd name="connsiteX2" fmla="*/ 78599 w 581400"/>
              <a:gd name="connsiteY2" fmla="*/ 3603086 h 3603762"/>
              <a:gd name="connsiteX3" fmla="*/ 127857 w 581400"/>
              <a:gd name="connsiteY3" fmla="*/ 3588455 h 3603762"/>
              <a:gd name="connsiteX4" fmla="*/ 119893 w 581400"/>
              <a:gd name="connsiteY4" fmla="*/ 1152056 h 3603762"/>
              <a:gd name="connsiteX5" fmla="*/ 581400 w 581400"/>
              <a:gd name="connsiteY5" fmla="*/ 164942 h 3603762"/>
              <a:gd name="connsiteX6" fmla="*/ 574084 w 581400"/>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1400" h="3603762">
                <a:moveTo>
                  <a:pt x="574084" y="84474"/>
                </a:moveTo>
                <a:cubicBezTo>
                  <a:pt x="232805" y="195964"/>
                  <a:pt x="153215" y="640525"/>
                  <a:pt x="66652" y="1226960"/>
                </a:cubicBezTo>
                <a:cubicBezTo>
                  <a:pt x="0" y="1820857"/>
                  <a:pt x="66407" y="3198312"/>
                  <a:pt x="78599" y="3603086"/>
                </a:cubicBezTo>
                <a:cubicBezTo>
                  <a:pt x="136059" y="3591400"/>
                  <a:pt x="101734" y="3603762"/>
                  <a:pt x="127857" y="3588455"/>
                </a:cubicBezTo>
                <a:cubicBezTo>
                  <a:pt x="101122" y="3177731"/>
                  <a:pt x="44303" y="1722641"/>
                  <a:pt x="119893" y="1152056"/>
                </a:cubicBezTo>
                <a:cubicBezTo>
                  <a:pt x="195483" y="581471"/>
                  <a:pt x="341109" y="198609"/>
                  <a:pt x="581400" y="164942"/>
                </a:cubicBezTo>
                <a:cubicBezTo>
                  <a:pt x="568194" y="0"/>
                  <a:pt x="580385" y="126893"/>
                  <a:pt x="574084"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58" name="Freeform 257"/>
          <p:cNvSpPr/>
          <p:nvPr/>
        </p:nvSpPr>
        <p:spPr bwMode="auto">
          <a:xfrm>
            <a:off x="4152169" y="2661958"/>
            <a:ext cx="1186424" cy="4008554"/>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5" name="Freeform 264"/>
          <p:cNvSpPr/>
          <p:nvPr/>
        </p:nvSpPr>
        <p:spPr bwMode="auto">
          <a:xfrm>
            <a:off x="5324625" y="2692365"/>
            <a:ext cx="180826" cy="4222785"/>
          </a:xfrm>
          <a:custGeom>
            <a:avLst/>
            <a:gdLst>
              <a:gd name="connsiteX0" fmla="*/ 9525 w 192087"/>
              <a:gd name="connsiteY0" fmla="*/ 0 h 3114675"/>
              <a:gd name="connsiteX1" fmla="*/ 190500 w 192087"/>
              <a:gd name="connsiteY1" fmla="*/ 304800 h 3114675"/>
              <a:gd name="connsiteX2" fmla="*/ 0 w 192087"/>
              <a:gd name="connsiteY2" fmla="*/ 1000125 h 3114675"/>
              <a:gd name="connsiteX3" fmla="*/ 190500 w 192087"/>
              <a:gd name="connsiteY3" fmla="*/ 1571625 h 3114675"/>
              <a:gd name="connsiteX4" fmla="*/ 9525 w 192087"/>
              <a:gd name="connsiteY4" fmla="*/ 2362200 h 3114675"/>
              <a:gd name="connsiteX5" fmla="*/ 190500 w 192087"/>
              <a:gd name="connsiteY5" fmla="*/ 3114675 h 311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087" h="3114675">
                <a:moveTo>
                  <a:pt x="9525" y="0"/>
                </a:moveTo>
                <a:cubicBezTo>
                  <a:pt x="100806" y="69056"/>
                  <a:pt x="192087" y="138113"/>
                  <a:pt x="190500" y="304800"/>
                </a:cubicBezTo>
                <a:cubicBezTo>
                  <a:pt x="188913" y="471487"/>
                  <a:pt x="0" y="788988"/>
                  <a:pt x="0" y="1000125"/>
                </a:cubicBezTo>
                <a:cubicBezTo>
                  <a:pt x="0" y="1211262"/>
                  <a:pt x="188913" y="1344613"/>
                  <a:pt x="190500" y="1571625"/>
                </a:cubicBezTo>
                <a:cubicBezTo>
                  <a:pt x="192087" y="1798637"/>
                  <a:pt x="9525" y="2105025"/>
                  <a:pt x="9525" y="2362200"/>
                </a:cubicBezTo>
                <a:cubicBezTo>
                  <a:pt x="9525" y="2619375"/>
                  <a:pt x="100012" y="2867025"/>
                  <a:pt x="190500" y="3114675"/>
                </a:cubicBezTo>
              </a:path>
            </a:pathLst>
          </a:custGeom>
          <a:noFill/>
          <a:ln w="38100" cap="flat" cmpd="sng" algn="ctr">
            <a:solidFill>
              <a:schemeClr val="accent6">
                <a:lumMod val="50000"/>
              </a:schemeClr>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17" name="Group 236"/>
          <p:cNvGrpSpPr/>
          <p:nvPr/>
        </p:nvGrpSpPr>
        <p:grpSpPr>
          <a:xfrm>
            <a:off x="537882" y="6078071"/>
            <a:ext cx="3657600" cy="45719"/>
            <a:chOff x="537882" y="6078071"/>
            <a:chExt cx="3657600" cy="45719"/>
          </a:xfrm>
          <a:solidFill>
            <a:schemeClr val="accent2">
              <a:lumMod val="50000"/>
            </a:schemeClr>
          </a:solidFill>
        </p:grpSpPr>
        <p:sp>
          <p:nvSpPr>
            <p:cNvPr id="236" name="Rectangle 235"/>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19" name="Straight Connector 218"/>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25" name="Straight Connector 22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8" name="Group 237"/>
          <p:cNvGrpSpPr/>
          <p:nvPr/>
        </p:nvGrpSpPr>
        <p:grpSpPr>
          <a:xfrm>
            <a:off x="537882" y="6230471"/>
            <a:ext cx="3657600" cy="45719"/>
            <a:chOff x="537882" y="6078071"/>
            <a:chExt cx="3657600" cy="45719"/>
          </a:xfrm>
          <a:solidFill>
            <a:schemeClr val="accent2">
              <a:lumMod val="50000"/>
            </a:schemeClr>
          </a:solidFill>
        </p:grpSpPr>
        <p:sp>
          <p:nvSpPr>
            <p:cNvPr id="239" name="Rectangle 238"/>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0" name="Straight Connector 239"/>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1" name="Straight Connector 240"/>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9" name="Group 241"/>
          <p:cNvGrpSpPr/>
          <p:nvPr/>
        </p:nvGrpSpPr>
        <p:grpSpPr>
          <a:xfrm>
            <a:off x="537882" y="6382871"/>
            <a:ext cx="3657600" cy="45719"/>
            <a:chOff x="537882" y="6078071"/>
            <a:chExt cx="3657600" cy="45719"/>
          </a:xfrm>
          <a:solidFill>
            <a:schemeClr val="accent2">
              <a:lumMod val="50000"/>
            </a:schemeClr>
          </a:solidFill>
        </p:grpSpPr>
        <p:sp>
          <p:nvSpPr>
            <p:cNvPr id="243" name="Rectangle 242"/>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4" name="Straight Connector 243"/>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5" name="Straight Connector 24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sp>
        <p:nvSpPr>
          <p:cNvPr id="268" name="Flowchart: Collate 267"/>
          <p:cNvSpPr/>
          <p:nvPr/>
        </p:nvSpPr>
        <p:spPr bwMode="auto">
          <a:xfrm>
            <a:off x="419999" y="6521928"/>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9" name="Flowchart: Collate 268"/>
          <p:cNvSpPr/>
          <p:nvPr/>
        </p:nvSpPr>
        <p:spPr bwMode="auto">
          <a:xfrm>
            <a:off x="4142476" y="6589502"/>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0" name="Rounded Rectangle 269"/>
          <p:cNvSpPr/>
          <p:nvPr/>
        </p:nvSpPr>
        <p:spPr bwMode="auto">
          <a:xfrm>
            <a:off x="1733550" y="-228600"/>
            <a:ext cx="2476500" cy="1476375"/>
          </a:xfrm>
          <a:prstGeom prst="roundRect">
            <a:avLst/>
          </a:prstGeom>
          <a:solidFill>
            <a:schemeClr val="accent6">
              <a:lumMod val="50000"/>
            </a:schemeClr>
          </a:solidFill>
          <a:ln w="5715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20" name="Group 273"/>
          <p:cNvGrpSpPr/>
          <p:nvPr/>
        </p:nvGrpSpPr>
        <p:grpSpPr>
          <a:xfrm rot="16200000" flipV="1">
            <a:off x="1572366" y="498478"/>
            <a:ext cx="666088" cy="2100882"/>
            <a:chOff x="4090416" y="3002541"/>
            <a:chExt cx="613258" cy="3603762"/>
          </a:xfrm>
        </p:grpSpPr>
        <p:sp>
          <p:nvSpPr>
            <p:cNvPr id="275" name="Freeform 274"/>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6" name="Freeform 275"/>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sp>
        <p:nvSpPr>
          <p:cNvPr id="215" name="TextBox 214"/>
          <p:cNvSpPr txBox="1"/>
          <p:nvPr/>
        </p:nvSpPr>
        <p:spPr>
          <a:xfrm>
            <a:off x="4554747" y="276046"/>
            <a:ext cx="2244525" cy="523220"/>
          </a:xfrm>
          <a:prstGeom prst="rect">
            <a:avLst/>
          </a:prstGeom>
          <a:noFill/>
        </p:spPr>
        <p:txBody>
          <a:bodyPr wrap="none" rtlCol="0">
            <a:noAutofit/>
          </a:bodyPr>
          <a:lstStyle/>
          <a:p>
            <a:r>
              <a:rPr lang="en-US"/>
              <a:t>Disminuir la dosis
</a:t>
            </a:r>
            <a:endParaRPr lang="en-US" dirty="0"/>
          </a:p>
        </p:txBody>
      </p:sp>
      <p:sp>
        <p:nvSpPr>
          <p:cNvPr id="216" name="Rectangle 215"/>
          <p:cNvSpPr/>
          <p:nvPr/>
        </p:nvSpPr>
        <p:spPr bwMode="auto">
          <a:xfrm>
            <a:off x="1466850" y="-438150"/>
            <a:ext cx="3009900" cy="438150"/>
          </a:xfrm>
          <a:prstGeom prst="rect">
            <a:avLst/>
          </a:prstGeom>
          <a:solidFill>
            <a:schemeClr val="bg1"/>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13" name="Rectangle 212"/>
          <p:cNvSpPr/>
          <p:nvPr/>
        </p:nvSpPr>
        <p:spPr bwMode="auto">
          <a:xfrm>
            <a:off x="469126" y="1415332"/>
            <a:ext cx="45719" cy="159026"/>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nvGrpSpPr>
          <p:cNvPr id="22" name="Group 21">
            <a:extLst>
              <a:ext uri="{FF2B5EF4-FFF2-40B4-BE49-F238E27FC236}">
                <a16:creationId xmlns:a16="http://schemas.microsoft.com/office/drawing/2014/main" id="{17C26D6B-6DFE-46F7-9971-95E7553ADC4E}"/>
              </a:ext>
            </a:extLst>
          </p:cNvPr>
          <p:cNvGrpSpPr/>
          <p:nvPr/>
        </p:nvGrpSpPr>
        <p:grpSpPr>
          <a:xfrm>
            <a:off x="1337878" y="2145496"/>
            <a:ext cx="382517" cy="308702"/>
            <a:chOff x="1337878" y="2145496"/>
            <a:chExt cx="382517" cy="308702"/>
          </a:xfrm>
        </p:grpSpPr>
        <p:sp>
          <p:nvSpPr>
            <p:cNvPr id="217" name="Rectangle 216">
              <a:extLst>
                <a:ext uri="{FF2B5EF4-FFF2-40B4-BE49-F238E27FC236}">
                  <a16:creationId xmlns:a16="http://schemas.microsoft.com/office/drawing/2014/main" id="{6ABE15CF-E7FF-48F0-B4C8-6D1BE3AD2BD9}"/>
                </a:ext>
              </a:extLst>
            </p:cNvPr>
            <p:cNvSpPr/>
            <p:nvPr/>
          </p:nvSpPr>
          <p:spPr>
            <a:xfrm>
              <a:off x="1337878" y="2145496"/>
              <a:ext cx="382517" cy="30870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a:extLst>
                <a:ext uri="{FF2B5EF4-FFF2-40B4-BE49-F238E27FC236}">
                  <a16:creationId xmlns:a16="http://schemas.microsoft.com/office/drawing/2014/main" id="{0B24AAEE-178C-4037-8DC1-F92FD9D6E318}"/>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1384146" y="2202760"/>
              <a:ext cx="260572" cy="213333"/>
            </a:xfrm>
            <a:prstGeom prst="rect">
              <a:avLst/>
            </a:prstGeom>
          </p:spPr>
        </p:pic>
      </p:grpSp>
      <p:sp>
        <p:nvSpPr>
          <p:cNvPr id="220" name="Line 120">
            <a:extLst>
              <a:ext uri="{FF2B5EF4-FFF2-40B4-BE49-F238E27FC236}">
                <a16:creationId xmlns:a16="http://schemas.microsoft.com/office/drawing/2014/main" id="{967BA5E0-F6FA-4B9D-B9D5-E45A48964AF3}"/>
              </a:ext>
            </a:extLst>
          </p:cNvPr>
          <p:cNvSpPr>
            <a:spLocks noChangeShapeType="1"/>
          </p:cNvSpPr>
          <p:nvPr/>
        </p:nvSpPr>
        <p:spPr bwMode="auto">
          <a:xfrm flipH="1">
            <a:off x="774497" y="2001203"/>
            <a:ext cx="968578" cy="0"/>
          </a:xfrm>
          <a:prstGeom prst="line">
            <a:avLst/>
          </a:prstGeom>
          <a:noFill/>
          <a:ln w="38100">
            <a:solidFill>
              <a:srgbClr val="C00000"/>
            </a:solidFill>
            <a:prstDash val="sysDot"/>
            <a:round/>
            <a:headEnd type="none" w="lg" len="med"/>
            <a:tailEnd type="none" w="lg" len="med"/>
          </a:ln>
        </p:spPr>
        <p:txBody>
          <a:bodyPr wrap="square" anchor="ctr">
            <a:noAutofit/>
          </a:bodyPr>
          <a:lstStyle/>
          <a:p>
            <a:endParaRPr lang="en-US"/>
          </a:p>
        </p:txBody>
      </p:sp>
    </p:spTree>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15" name="TextBox 214"/>
          <p:cNvSpPr txBox="1"/>
          <p:nvPr/>
        </p:nvSpPr>
        <p:spPr>
          <a:xfrm>
            <a:off x="4554747" y="276046"/>
            <a:ext cx="2125903" cy="523220"/>
          </a:xfrm>
          <a:prstGeom prst="rect">
            <a:avLst/>
          </a:prstGeom>
          <a:noFill/>
        </p:spPr>
        <p:txBody>
          <a:bodyPr wrap="none" rtlCol="0">
            <a:noAutofit/>
          </a:bodyPr>
          <a:lstStyle/>
          <a:p>
            <a:r>
              <a:rPr lang="en-US"/>
              <a:t>Aumentar la dosis
</a:t>
            </a:r>
            <a:endParaRPr lang="en-US" dirty="0"/>
          </a:p>
        </p:txBody>
      </p:sp>
      <p:grpSp>
        <p:nvGrpSpPr>
          <p:cNvPr id="221" name="Group 220"/>
          <p:cNvGrpSpPr/>
          <p:nvPr/>
        </p:nvGrpSpPr>
        <p:grpSpPr>
          <a:xfrm>
            <a:off x="238155" y="-438150"/>
            <a:ext cx="9199142" cy="9150463"/>
            <a:chOff x="238155" y="-438150"/>
            <a:chExt cx="9199142" cy="9150463"/>
          </a:xfrm>
        </p:grpSpPr>
        <p:sp>
          <p:nvSpPr>
            <p:cNvPr id="13401" name="Rectangle 194"/>
            <p:cNvSpPr>
              <a:spLocks noChangeArrowheads="1"/>
            </p:cNvSpPr>
            <p:nvPr/>
          </p:nvSpPr>
          <p:spPr bwMode="auto">
            <a:xfrm>
              <a:off x="3622935" y="3783697"/>
              <a:ext cx="209895" cy="4928616"/>
            </a:xfrm>
            <a:prstGeom prst="rect">
              <a:avLst/>
            </a:prstGeom>
            <a:noFill/>
            <a:ln w="28575" algn="ctr">
              <a:solidFill>
                <a:srgbClr val="000000"/>
              </a:solidFill>
              <a:round/>
              <a:headEnd type="none" w="lg" len="med"/>
              <a:tailEnd type="none" w="lg" len="med"/>
            </a:ln>
          </p:spPr>
          <p:txBody>
            <a:bodyPr wrap="square">
              <a:noAutofit/>
            </a:bodyPr>
            <a:lstStyle/>
            <a:p>
              <a:pPr>
                <a:spcBef>
                  <a:spcPct val="50000"/>
                </a:spcBef>
              </a:pPr>
              <a:endParaRPr lang="en-US">
                <a:solidFill>
                  <a:srgbClr val="000000"/>
                </a:solidFill>
              </a:endParaRPr>
            </a:p>
          </p:txBody>
        </p:sp>
        <p:sp>
          <p:nvSpPr>
            <p:cNvPr id="256" name="Rectangle 112 1"/>
            <p:cNvSpPr>
              <a:spLocks noChangeArrowheads="1"/>
            </p:cNvSpPr>
            <p:nvPr/>
          </p:nvSpPr>
          <p:spPr bwMode="auto">
            <a:xfrm>
              <a:off x="4685506" y="7290908"/>
              <a:ext cx="201189" cy="523875"/>
            </a:xfrm>
            <a:prstGeom prst="rect">
              <a:avLst/>
            </a:prstGeom>
            <a:solidFill>
              <a:schemeClr val="accent2">
                <a:lumMod val="50000"/>
              </a:schemeClr>
            </a:solidFill>
            <a:ln w="12700">
              <a:noFill/>
              <a:miter lim="800000"/>
              <a:headEnd type="none" w="lg" len="med"/>
              <a:tailEnd type="none" w="lg" len="med"/>
            </a:ln>
          </p:spPr>
          <p:txBody>
            <a:bodyPr wrap="square" anchor="ctr">
              <a:noAutofit/>
            </a:bodyPr>
            <a:lstStyle/>
            <a:p>
              <a:endParaRPr lang="en-US">
                <a:solidFill>
                  <a:srgbClr val="000000"/>
                </a:solidFill>
              </a:endParaRPr>
            </a:p>
          </p:txBody>
        </p:sp>
        <p:sp>
          <p:nvSpPr>
            <p:cNvPr id="13399" name="Rectangle 112 2"/>
            <p:cNvSpPr>
              <a:spLocks noChangeArrowheads="1"/>
            </p:cNvSpPr>
            <p:nvPr/>
          </p:nvSpPr>
          <p:spPr bwMode="auto">
            <a:xfrm>
              <a:off x="6819106" y="6410155"/>
              <a:ext cx="646113" cy="523875"/>
            </a:xfrm>
            <a:prstGeom prst="rect">
              <a:avLst/>
            </a:prstGeom>
            <a:solidFill>
              <a:srgbClr val="8EAED2"/>
            </a:solidFill>
            <a:ln w="12700">
              <a:noFill/>
              <a:miter lim="800000"/>
              <a:headEnd type="none" w="lg" len="med"/>
              <a:tailEnd type="none" w="lg" len="med"/>
            </a:ln>
          </p:spPr>
          <p:txBody>
            <a:bodyPr anchor="ctr">
              <a:noAutofit/>
            </a:bodyPr>
            <a:lstStyle/>
            <a:p>
              <a:endParaRPr lang="en-US">
                <a:solidFill>
                  <a:srgbClr val="000000"/>
                </a:solidFill>
              </a:endParaRPr>
            </a:p>
          </p:txBody>
        </p:sp>
        <p:sp>
          <p:nvSpPr>
            <p:cNvPr id="13314" name="Rectangle 185"/>
            <p:cNvSpPr>
              <a:spLocks noChangeArrowheads="1"/>
            </p:cNvSpPr>
            <p:nvPr/>
          </p:nvSpPr>
          <p:spPr bwMode="auto">
            <a:xfrm>
              <a:off x="6224169" y="4303713"/>
              <a:ext cx="3187250" cy="2073024"/>
            </a:xfrm>
            <a:prstGeom prst="rect">
              <a:avLst/>
            </a:prstGeom>
            <a:solidFill>
              <a:srgbClr val="8EAED2"/>
            </a:solidFill>
            <a:ln w="12700" algn="ctr">
              <a:solidFill>
                <a:schemeClr val="bg2"/>
              </a:solidFill>
              <a:round/>
              <a:headEnd type="none" w="lg" len="med"/>
              <a:tailEnd type="none" w="lg" len="med"/>
            </a:ln>
          </p:spPr>
          <p:txBody>
            <a:bodyPr>
              <a:noAutofit/>
            </a:bodyPr>
            <a:lstStyle/>
            <a:p>
              <a:pPr>
                <a:spcBef>
                  <a:spcPct val="50000"/>
                </a:spcBef>
              </a:pPr>
              <a:endParaRPr lang="en-US">
                <a:solidFill>
                  <a:srgbClr val="000000"/>
                </a:solidFill>
              </a:endParaRPr>
            </a:p>
          </p:txBody>
        </p:sp>
        <p:sp>
          <p:nvSpPr>
            <p:cNvPr id="13330" name="Line 117 1"/>
            <p:cNvSpPr>
              <a:spLocks noChangeShapeType="1"/>
            </p:cNvSpPr>
            <p:nvPr/>
          </p:nvSpPr>
          <p:spPr bwMode="auto">
            <a:xfrm>
              <a:off x="8197850" y="60381"/>
              <a:ext cx="0" cy="4183811"/>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sp>
          <p:nvSpPr>
            <p:cNvPr id="13331" name="Line 119"/>
            <p:cNvSpPr>
              <a:spLocks noChangeShapeType="1"/>
            </p:cNvSpPr>
            <p:nvPr/>
          </p:nvSpPr>
          <p:spPr bwMode="auto">
            <a:xfrm>
              <a:off x="1062848" y="4082333"/>
              <a:ext cx="3533775" cy="0"/>
            </a:xfrm>
            <a:prstGeom prst="line">
              <a:avLst/>
            </a:prstGeom>
            <a:noFill/>
            <a:ln w="38100">
              <a:solidFill>
                <a:srgbClr val="C00000"/>
              </a:solidFill>
              <a:prstDash val="sysDot"/>
              <a:round/>
              <a:headEnd type="none" w="lg" len="med"/>
              <a:tailEnd type="none" w="lg" len="med"/>
            </a:ln>
          </p:spPr>
          <p:txBody>
            <a:bodyPr wrap="square" anchor="ctr">
              <a:noAutofit/>
            </a:bodyPr>
            <a:lstStyle/>
            <a:p>
              <a:endParaRPr lang="en-US">
                <a:solidFill>
                  <a:srgbClr val="000000"/>
                </a:solidFill>
              </a:endParaRPr>
            </a:p>
          </p:txBody>
        </p:sp>
        <p:sp>
          <p:nvSpPr>
            <p:cNvPr id="13333" name="Line 127"/>
            <p:cNvSpPr>
              <a:spLocks noChangeShapeType="1"/>
            </p:cNvSpPr>
            <p:nvPr/>
          </p:nvSpPr>
          <p:spPr bwMode="auto">
            <a:xfrm flipH="1">
              <a:off x="3678238" y="39688"/>
              <a:ext cx="4529137" cy="374650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sp>
          <p:nvSpPr>
            <p:cNvPr id="13392" name="Line 198"/>
            <p:cNvSpPr>
              <a:spLocks noChangeShapeType="1"/>
            </p:cNvSpPr>
            <p:nvPr/>
          </p:nvSpPr>
          <p:spPr bwMode="auto">
            <a:xfrm flipH="1">
              <a:off x="1466850" y="1988819"/>
              <a:ext cx="19050" cy="2093513"/>
            </a:xfrm>
            <a:prstGeom prst="line">
              <a:avLst/>
            </a:prstGeom>
            <a:noFill/>
            <a:ln w="12700">
              <a:solidFill>
                <a:schemeClr val="tx1"/>
              </a:solidFill>
              <a:round/>
              <a:headEnd type="triangle" w="med" len="med"/>
              <a:tailEnd type="triangle" w="med" len="med"/>
            </a:ln>
          </p:spPr>
          <p:txBody>
            <a:bodyPr wrap="square" anchor="ctr">
              <a:noAutofit/>
            </a:bodyPr>
            <a:lstStyle/>
            <a:p>
              <a:endParaRPr lang="en-US">
                <a:solidFill>
                  <a:srgbClr val="000000"/>
                </a:solidFill>
              </a:endParaRPr>
            </a:p>
          </p:txBody>
        </p:sp>
        <p:sp>
          <p:nvSpPr>
            <p:cNvPr id="13394" name="Rectangle 115"/>
            <p:cNvSpPr>
              <a:spLocks noChangeArrowheads="1"/>
            </p:cNvSpPr>
            <p:nvPr/>
          </p:nvSpPr>
          <p:spPr bwMode="auto">
            <a:xfrm>
              <a:off x="7786540" y="4149306"/>
              <a:ext cx="822622" cy="350748"/>
            </a:xfrm>
            <a:prstGeom prst="rect">
              <a:avLst/>
            </a:prstGeom>
            <a:solidFill>
              <a:srgbClr val="F14343"/>
            </a:solidFill>
            <a:ln w="12700">
              <a:solidFill>
                <a:schemeClr val="tx1"/>
              </a:solidFill>
              <a:miter lim="800000"/>
              <a:headEnd type="none" w="lg" len="med"/>
              <a:tailEnd type="none" w="lg" len="med"/>
            </a:ln>
          </p:spPr>
          <p:txBody>
            <a:bodyPr wrap="square" anchor="ctr">
              <a:noAutofit/>
            </a:bodyPr>
            <a:lstStyle/>
            <a:p>
              <a:endParaRPr lang="en-US">
                <a:solidFill>
                  <a:srgbClr val="000000"/>
                </a:solidFill>
              </a:endParaRPr>
            </a:p>
          </p:txBody>
        </p:sp>
        <p:grpSp>
          <p:nvGrpSpPr>
            <p:cNvPr id="3" name="Group 214"/>
            <p:cNvGrpSpPr/>
            <p:nvPr/>
          </p:nvGrpSpPr>
          <p:grpSpPr>
            <a:xfrm>
              <a:off x="6472238" y="4264025"/>
              <a:ext cx="328612" cy="1816141"/>
              <a:chOff x="6472238" y="4264025"/>
              <a:chExt cx="328612" cy="2157413"/>
            </a:xfrm>
          </p:grpSpPr>
          <p:pic>
            <p:nvPicPr>
              <p:cNvPr id="13317" name="Picture 23"/>
              <p:cNvPicPr>
                <a:picLocks noChangeAspect="1" noChangeArrowheads="1"/>
              </p:cNvPicPr>
              <p:nvPr/>
            </p:nvPicPr>
            <p:blipFill>
              <a:blip r:embed="rId4" cstate="print"/>
              <a:srcRect/>
              <a:stretch>
                <a:fillRect/>
              </a:stretch>
            </p:blipFill>
            <p:spPr bwMode="auto">
              <a:xfrm>
                <a:off x="6472238" y="4264025"/>
                <a:ext cx="130175" cy="2157413"/>
              </a:xfrm>
              <a:prstGeom prst="rect">
                <a:avLst/>
              </a:prstGeom>
              <a:noFill/>
              <a:ln w="12700">
                <a:noFill/>
                <a:miter lim="800000"/>
                <a:headEnd type="none" w="lg" len="med"/>
                <a:tailEnd type="none" w="lg" len="med"/>
              </a:ln>
            </p:spPr>
          </p:pic>
          <p:grpSp>
            <p:nvGrpSpPr>
              <p:cNvPr id="4" name="Group 24"/>
              <p:cNvGrpSpPr>
                <a:grpSpLocks/>
              </p:cNvGrpSpPr>
              <p:nvPr/>
            </p:nvGrpSpPr>
            <p:grpSpPr bwMode="auto">
              <a:xfrm>
                <a:off x="6646863" y="4275138"/>
                <a:ext cx="153987" cy="2084387"/>
                <a:chOff x="3703" y="1140"/>
                <a:chExt cx="144" cy="1959"/>
              </a:xfrm>
            </p:grpSpPr>
            <p:sp>
              <p:nvSpPr>
                <p:cNvPr id="13426" name="Line 25"/>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27" name="Line 26"/>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8" name="Line 27"/>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9" name="Line 28"/>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0" name="Line 29"/>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1" name="Line 3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2" name="Line 3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3" name="Line 3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4" name="Line 3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5" name="Line 3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6" name="Line 3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7" name="Line 3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8" name="Line 3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9" name="Line 38"/>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0" name="Line 39"/>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1" name="Line 40"/>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2" name="Line 41"/>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3" name="Line 4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4" name="Line 4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5" name="Line 4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6" name="Line 4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7" name="Line 4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8" name="Line 4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9" name="Line 4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0" name="Line 49"/>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1" name="Line 5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2" name="Line 5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3" name="Line 5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4" name="Line 5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5" name="Line 5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6" name="Line 5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7" name="Line 5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8" name="Line 5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9" name="Line 58"/>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0" name="Line 59"/>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1" name="Line 60"/>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2" name="Line 61"/>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3" name="Line 6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4" name="Line 6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5" name="Line 6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6" name="Line 6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7" name="Line 6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8" name="Line 6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9" name="Line 6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0" name="Line 69"/>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1" name="Line 70"/>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2" name="Line 71"/>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3" name="Line 72"/>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4" name="Line 73"/>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75" name="Line 74"/>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6" name="Line 75"/>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7" name="Line 76"/>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8" name="Line 77"/>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9" name="Line 78"/>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0" name="Line 79"/>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1" name="Line 80"/>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2" name="Line 81"/>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3" name="Line 82"/>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grpSp>
          <p:nvGrpSpPr>
            <p:cNvPr id="5" name="Group 83"/>
            <p:cNvGrpSpPr>
              <a:grpSpLocks/>
            </p:cNvGrpSpPr>
            <p:nvPr/>
          </p:nvGrpSpPr>
          <p:grpSpPr bwMode="auto">
            <a:xfrm>
              <a:off x="6827838" y="5943775"/>
              <a:ext cx="620712" cy="88900"/>
              <a:chOff x="4147" y="3703"/>
              <a:chExt cx="391" cy="56"/>
            </a:xfrm>
          </p:grpSpPr>
          <p:sp>
            <p:nvSpPr>
              <p:cNvPr id="13421" name="Oval 84"/>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2" name="Oval 85"/>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3" name="Oval 86"/>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4" name="Oval 87"/>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5" name="Oval 88"/>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6" name="Group 89"/>
            <p:cNvGrpSpPr>
              <a:grpSpLocks/>
            </p:cNvGrpSpPr>
            <p:nvPr/>
          </p:nvGrpSpPr>
          <p:grpSpPr bwMode="auto">
            <a:xfrm>
              <a:off x="6961188" y="5778497"/>
              <a:ext cx="355600" cy="88900"/>
              <a:chOff x="4235" y="3596"/>
              <a:chExt cx="224" cy="56"/>
            </a:xfrm>
          </p:grpSpPr>
          <p:sp>
            <p:nvSpPr>
              <p:cNvPr id="13418" name="Oval 90"/>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9" name="Oval 91"/>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0" name="Oval 92"/>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7" name="Group 93"/>
            <p:cNvGrpSpPr>
              <a:grpSpLocks/>
            </p:cNvGrpSpPr>
            <p:nvPr/>
          </p:nvGrpSpPr>
          <p:grpSpPr bwMode="auto">
            <a:xfrm>
              <a:off x="6961188" y="5613221"/>
              <a:ext cx="355600" cy="88900"/>
              <a:chOff x="4233" y="3461"/>
              <a:chExt cx="224" cy="56"/>
            </a:xfrm>
          </p:grpSpPr>
          <p:sp>
            <p:nvSpPr>
              <p:cNvPr id="13415" name="Oval 94"/>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6" name="Oval 95"/>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7" name="Oval 96"/>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8" name="Group 97"/>
            <p:cNvGrpSpPr>
              <a:grpSpLocks/>
            </p:cNvGrpSpPr>
            <p:nvPr/>
          </p:nvGrpSpPr>
          <p:grpSpPr bwMode="auto">
            <a:xfrm>
              <a:off x="7026275" y="5447945"/>
              <a:ext cx="222250" cy="88900"/>
              <a:chOff x="4231" y="3326"/>
              <a:chExt cx="140" cy="56"/>
            </a:xfrm>
          </p:grpSpPr>
          <p:sp>
            <p:nvSpPr>
              <p:cNvPr id="13413" name="Oval 98"/>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4" name="Oval 99"/>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9" name="Group 100"/>
            <p:cNvGrpSpPr>
              <a:grpSpLocks/>
            </p:cNvGrpSpPr>
            <p:nvPr/>
          </p:nvGrpSpPr>
          <p:grpSpPr bwMode="auto">
            <a:xfrm>
              <a:off x="7026275" y="5282669"/>
              <a:ext cx="222250" cy="88900"/>
              <a:chOff x="4229" y="3191"/>
              <a:chExt cx="140" cy="56"/>
            </a:xfrm>
          </p:grpSpPr>
          <p:sp>
            <p:nvSpPr>
              <p:cNvPr id="13411" name="Oval 101"/>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2" name="Oval 102"/>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10" name="Group 103"/>
            <p:cNvGrpSpPr>
              <a:grpSpLocks/>
            </p:cNvGrpSpPr>
            <p:nvPr/>
          </p:nvGrpSpPr>
          <p:grpSpPr bwMode="auto">
            <a:xfrm>
              <a:off x="7026275" y="5117393"/>
              <a:ext cx="222250" cy="88900"/>
              <a:chOff x="4227" y="3056"/>
              <a:chExt cx="140" cy="56"/>
            </a:xfrm>
          </p:grpSpPr>
          <p:sp>
            <p:nvSpPr>
              <p:cNvPr id="13409" name="Oval 104"/>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0" name="Oval 105"/>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sp>
          <p:nvSpPr>
            <p:cNvPr id="13325" name="Oval 106"/>
            <p:cNvSpPr>
              <a:spLocks noChangeArrowheads="1"/>
            </p:cNvSpPr>
            <p:nvPr/>
          </p:nvSpPr>
          <p:spPr bwMode="auto">
            <a:xfrm>
              <a:off x="7092950" y="4952117"/>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6" name="Oval 107"/>
            <p:cNvSpPr>
              <a:spLocks noChangeArrowheads="1"/>
            </p:cNvSpPr>
            <p:nvPr/>
          </p:nvSpPr>
          <p:spPr bwMode="auto">
            <a:xfrm>
              <a:off x="7092950" y="4786841"/>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7" name="Oval 108"/>
            <p:cNvSpPr>
              <a:spLocks noChangeArrowheads="1"/>
            </p:cNvSpPr>
            <p:nvPr/>
          </p:nvSpPr>
          <p:spPr bwMode="auto">
            <a:xfrm>
              <a:off x="7092950" y="4621565"/>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8" name="Oval 109"/>
            <p:cNvSpPr>
              <a:spLocks noChangeArrowheads="1"/>
            </p:cNvSpPr>
            <p:nvPr/>
          </p:nvSpPr>
          <p:spPr bwMode="auto">
            <a:xfrm>
              <a:off x="7092950" y="4456289"/>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9" name="Oval 110"/>
            <p:cNvSpPr>
              <a:spLocks noChangeArrowheads="1"/>
            </p:cNvSpPr>
            <p:nvPr/>
          </p:nvSpPr>
          <p:spPr bwMode="auto">
            <a:xfrm>
              <a:off x="7092950" y="4291013"/>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nvGrpSpPr>
            <p:cNvPr id="11" name="Group 254"/>
            <p:cNvGrpSpPr/>
            <p:nvPr/>
          </p:nvGrpSpPr>
          <p:grpSpPr>
            <a:xfrm>
              <a:off x="6810375" y="3333750"/>
              <a:ext cx="663575" cy="4556125"/>
              <a:chOff x="6810375" y="3333750"/>
              <a:chExt cx="663575" cy="4556125"/>
            </a:xfrm>
          </p:grpSpPr>
          <p:sp>
            <p:nvSpPr>
              <p:cNvPr id="13407" name="Line 6"/>
              <p:cNvSpPr>
                <a:spLocks noChangeShapeType="1"/>
              </p:cNvSpPr>
              <p:nvPr/>
            </p:nvSpPr>
            <p:spPr bwMode="auto">
              <a:xfrm flipV="1">
                <a:off x="7473950" y="3333750"/>
                <a:ext cx="0" cy="4540628"/>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08" name="Line 7"/>
              <p:cNvSpPr>
                <a:spLocks noChangeShapeType="1"/>
              </p:cNvSpPr>
              <p:nvPr/>
            </p:nvSpPr>
            <p:spPr bwMode="auto">
              <a:xfrm flipV="1">
                <a:off x="6810375" y="3333750"/>
                <a:ext cx="0" cy="4556125"/>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3403" name="Line 118 1"/>
            <p:cNvSpPr>
              <a:spLocks noChangeShapeType="1"/>
            </p:cNvSpPr>
            <p:nvPr/>
          </p:nvSpPr>
          <p:spPr bwMode="auto">
            <a:xfrm flipV="1">
              <a:off x="6191250" y="2038350"/>
              <a:ext cx="0" cy="1695450"/>
            </a:xfrm>
            <a:prstGeom prst="line">
              <a:avLst/>
            </a:prstGeom>
            <a:noFill/>
            <a:ln w="76200">
              <a:solidFill>
                <a:srgbClr val="000000"/>
              </a:solidFill>
              <a:round/>
              <a:headEnd type="none" w="lg" len="med"/>
              <a:tailEnd type="none" w="lg" len="med"/>
            </a:ln>
          </p:spPr>
          <p:txBody>
            <a:bodyPr wrap="square" anchor="ctr">
              <a:noAutofit/>
            </a:bodyPr>
            <a:lstStyle/>
            <a:p>
              <a:endParaRPr lang="en-US">
                <a:solidFill>
                  <a:srgbClr val="000000"/>
                </a:solidFill>
              </a:endParaRPr>
            </a:p>
          </p:txBody>
        </p:sp>
        <p:sp>
          <p:nvSpPr>
            <p:cNvPr id="13404" name="Line 118 2"/>
            <p:cNvSpPr>
              <a:spLocks noChangeShapeType="1"/>
            </p:cNvSpPr>
            <p:nvPr/>
          </p:nvSpPr>
          <p:spPr bwMode="auto">
            <a:xfrm flipV="1">
              <a:off x="6191250" y="1733550"/>
              <a:ext cx="0" cy="230505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grpSp>
          <p:nvGrpSpPr>
            <p:cNvPr id="12" name="Group 184"/>
            <p:cNvGrpSpPr/>
            <p:nvPr/>
          </p:nvGrpSpPr>
          <p:grpSpPr>
            <a:xfrm>
              <a:off x="2957513" y="1573213"/>
              <a:ext cx="3281362" cy="2216835"/>
              <a:chOff x="881063" y="1573213"/>
              <a:chExt cx="3281362" cy="2216835"/>
            </a:xfrm>
          </p:grpSpPr>
          <p:sp>
            <p:nvSpPr>
              <p:cNvPr id="13334" name="Line 130"/>
              <p:cNvSpPr>
                <a:spLocks noChangeShapeType="1"/>
              </p:cNvSpPr>
              <p:nvPr/>
            </p:nvSpPr>
            <p:spPr bwMode="auto">
              <a:xfrm rot="3052331" flipH="1">
                <a:off x="1994694" y="31615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5" name="Line 131"/>
              <p:cNvSpPr>
                <a:spLocks noChangeShapeType="1"/>
              </p:cNvSpPr>
              <p:nvPr/>
            </p:nvSpPr>
            <p:spPr bwMode="auto">
              <a:xfrm rot="3052331" flipH="1">
                <a:off x="2115344" y="30630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6" name="Line 132"/>
              <p:cNvSpPr>
                <a:spLocks noChangeShapeType="1"/>
              </p:cNvSpPr>
              <p:nvPr/>
            </p:nvSpPr>
            <p:spPr bwMode="auto">
              <a:xfrm rot="3052331" flipH="1">
                <a:off x="2235994" y="29646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7" name="Line 133"/>
              <p:cNvSpPr>
                <a:spLocks noChangeShapeType="1"/>
              </p:cNvSpPr>
              <p:nvPr/>
            </p:nvSpPr>
            <p:spPr bwMode="auto">
              <a:xfrm rot="3052331" flipH="1">
                <a:off x="2356644" y="28662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8" name="Line 13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9" name="Line 13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0" name="Line 13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1" name="Line 13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2" name="Line 13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3" name="Line 13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4" name="Line 14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5" name="Line 14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6" name="Line 142"/>
              <p:cNvSpPr>
                <a:spLocks noChangeShapeType="1"/>
              </p:cNvSpPr>
              <p:nvPr/>
            </p:nvSpPr>
            <p:spPr bwMode="auto">
              <a:xfrm rot="3052331" flipH="1">
                <a:off x="2177256" y="31710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7" name="Line 143"/>
              <p:cNvSpPr>
                <a:spLocks noChangeShapeType="1"/>
              </p:cNvSpPr>
              <p:nvPr/>
            </p:nvSpPr>
            <p:spPr bwMode="auto">
              <a:xfrm rot="3052331" flipH="1">
                <a:off x="2297906" y="30726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8" name="Line 144"/>
              <p:cNvSpPr>
                <a:spLocks noChangeShapeType="1"/>
              </p:cNvSpPr>
              <p:nvPr/>
            </p:nvSpPr>
            <p:spPr bwMode="auto">
              <a:xfrm rot="3052331" flipH="1">
                <a:off x="2418556" y="29741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9" name="Line 145"/>
              <p:cNvSpPr>
                <a:spLocks noChangeShapeType="1"/>
              </p:cNvSpPr>
              <p:nvPr/>
            </p:nvSpPr>
            <p:spPr bwMode="auto">
              <a:xfrm rot="3052331" flipH="1">
                <a:off x="2540794" y="28741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0" name="Line 14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1" name="Line 14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2" name="Line 14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3" name="Line 14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4" name="Line 15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5" name="Line 15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6" name="Line 15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7" name="Line 15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8" name="Line 15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9" name="Line 15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0" name="Line 15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1" name="Line 15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2" name="Line 15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63" name="Line 16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4" name="Line 16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5" name="Line 162"/>
              <p:cNvSpPr>
                <a:spLocks noChangeShapeType="1"/>
              </p:cNvSpPr>
              <p:nvPr/>
            </p:nvSpPr>
            <p:spPr bwMode="auto">
              <a:xfrm rot="3052331" flipH="1">
                <a:off x="3447256" y="19804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6" name="Line 163"/>
              <p:cNvSpPr>
                <a:spLocks noChangeShapeType="1"/>
              </p:cNvSpPr>
              <p:nvPr/>
            </p:nvSpPr>
            <p:spPr bwMode="auto">
              <a:xfrm rot="3052331" flipH="1">
                <a:off x="3567906" y="18819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7" name="Line 164"/>
              <p:cNvSpPr>
                <a:spLocks noChangeShapeType="1"/>
              </p:cNvSpPr>
              <p:nvPr/>
            </p:nvSpPr>
            <p:spPr bwMode="auto">
              <a:xfrm rot="3052331" flipH="1">
                <a:off x="3690144" y="17835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8" name="Line 165"/>
              <p:cNvSpPr>
                <a:spLocks noChangeShapeType="1"/>
              </p:cNvSpPr>
              <p:nvPr/>
            </p:nvSpPr>
            <p:spPr bwMode="auto">
              <a:xfrm rot="3052331" flipH="1">
                <a:off x="3810794" y="16851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9" name="Line 16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0" name="Line 16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1" name="Line 16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2" name="Line 16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3" name="Line 17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4" name="Line 17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5" name="Line 17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6" name="Line 173"/>
              <p:cNvSpPr>
                <a:spLocks noChangeShapeType="1"/>
              </p:cNvSpPr>
              <p:nvPr/>
            </p:nvSpPr>
            <p:spPr bwMode="auto">
              <a:xfrm rot="3052331" flipH="1">
                <a:off x="3507582" y="20867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7" name="Line 174"/>
              <p:cNvSpPr>
                <a:spLocks noChangeShapeType="1"/>
              </p:cNvSpPr>
              <p:nvPr/>
            </p:nvSpPr>
            <p:spPr bwMode="auto">
              <a:xfrm rot="3052331" flipH="1">
                <a:off x="3628232" y="19883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8" name="Line 175"/>
              <p:cNvSpPr>
                <a:spLocks noChangeShapeType="1"/>
              </p:cNvSpPr>
              <p:nvPr/>
            </p:nvSpPr>
            <p:spPr bwMode="auto">
              <a:xfrm rot="3052331" flipH="1">
                <a:off x="3750469" y="188991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9" name="Line 176"/>
              <p:cNvSpPr>
                <a:spLocks noChangeShapeType="1"/>
              </p:cNvSpPr>
              <p:nvPr/>
            </p:nvSpPr>
            <p:spPr bwMode="auto">
              <a:xfrm rot="3052331" flipH="1">
                <a:off x="3871119" y="17914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0" name="Line 177"/>
              <p:cNvSpPr>
                <a:spLocks noChangeShapeType="1"/>
              </p:cNvSpPr>
              <p:nvPr/>
            </p:nvSpPr>
            <p:spPr bwMode="auto">
              <a:xfrm rot="3052331" flipH="1">
                <a:off x="1388269" y="365363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81" name="Line 178"/>
              <p:cNvSpPr>
                <a:spLocks noChangeShapeType="1"/>
              </p:cNvSpPr>
              <p:nvPr/>
            </p:nvSpPr>
            <p:spPr bwMode="auto">
              <a:xfrm rot="3052331" flipH="1">
                <a:off x="1508919" y="3556794"/>
                <a:ext cx="22383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2" name="Line 179"/>
              <p:cNvSpPr>
                <a:spLocks noChangeShapeType="1"/>
              </p:cNvSpPr>
              <p:nvPr/>
            </p:nvSpPr>
            <p:spPr bwMode="auto">
              <a:xfrm rot="3052331" flipH="1">
                <a:off x="1631156" y="34567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3" name="Line 180"/>
              <p:cNvSpPr>
                <a:spLocks noChangeShapeType="1"/>
              </p:cNvSpPr>
              <p:nvPr/>
            </p:nvSpPr>
            <p:spPr bwMode="auto">
              <a:xfrm rot="3052331" flipH="1">
                <a:off x="1751806" y="33583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4" name="Line 181"/>
              <p:cNvSpPr>
                <a:spLocks noChangeShapeType="1"/>
              </p:cNvSpPr>
              <p:nvPr/>
            </p:nvSpPr>
            <p:spPr bwMode="auto">
              <a:xfrm rot="3052331" flipH="1">
                <a:off x="1872456" y="32599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5" name="Line 182"/>
              <p:cNvSpPr>
                <a:spLocks noChangeShapeType="1"/>
              </p:cNvSpPr>
              <p:nvPr/>
            </p:nvSpPr>
            <p:spPr bwMode="auto">
              <a:xfrm rot="3052331" flipH="1">
                <a:off x="1570831" y="36631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6" name="Line 183"/>
              <p:cNvSpPr>
                <a:spLocks noChangeShapeType="1"/>
              </p:cNvSpPr>
              <p:nvPr/>
            </p:nvSpPr>
            <p:spPr bwMode="auto">
              <a:xfrm rot="3052331" flipH="1">
                <a:off x="1691481" y="35647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7" name="Line 184"/>
              <p:cNvSpPr>
                <a:spLocks noChangeShapeType="1"/>
              </p:cNvSpPr>
              <p:nvPr/>
            </p:nvSpPr>
            <p:spPr bwMode="auto">
              <a:xfrm rot="3052331" flipH="1">
                <a:off x="1813718" y="34663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8" name="Line 185"/>
              <p:cNvSpPr>
                <a:spLocks noChangeShapeType="1"/>
              </p:cNvSpPr>
              <p:nvPr/>
            </p:nvSpPr>
            <p:spPr bwMode="auto">
              <a:xfrm rot="3052331" flipH="1">
                <a:off x="1934368" y="33678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9" name="Line 186"/>
              <p:cNvSpPr>
                <a:spLocks noChangeShapeType="1"/>
              </p:cNvSpPr>
              <p:nvPr/>
            </p:nvSpPr>
            <p:spPr bwMode="auto">
              <a:xfrm rot="3052331" flipH="1">
                <a:off x="2055018" y="32694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pic>
            <p:nvPicPr>
              <p:cNvPr id="13390" name="Picture 187"/>
              <p:cNvPicPr>
                <a:picLocks noChangeAspect="1" noChangeArrowheads="1"/>
              </p:cNvPicPr>
              <p:nvPr/>
            </p:nvPicPr>
            <p:blipFill>
              <a:blip r:embed="rId5" cstate="print"/>
              <a:srcRect/>
              <a:stretch>
                <a:fillRect/>
              </a:stretch>
            </p:blipFill>
            <p:spPr bwMode="auto">
              <a:xfrm rot="3021679">
                <a:off x="2389981" y="794545"/>
                <a:ext cx="263525" cy="3281362"/>
              </a:xfrm>
              <a:prstGeom prst="rect">
                <a:avLst/>
              </a:prstGeom>
              <a:noFill/>
              <a:ln w="12700">
                <a:noFill/>
                <a:miter lim="800000"/>
                <a:headEnd type="none" w="lg" len="med"/>
                <a:tailEnd type="none" w="lg" len="med"/>
              </a:ln>
            </p:spPr>
          </p:pic>
          <p:sp>
            <p:nvSpPr>
              <p:cNvPr id="13391" name="Oval 188"/>
              <p:cNvSpPr>
                <a:spLocks noChangeArrowheads="1"/>
              </p:cNvSpPr>
              <p:nvPr/>
            </p:nvSpPr>
            <p:spPr bwMode="auto">
              <a:xfrm>
                <a:off x="4040188" y="1685925"/>
                <a:ext cx="88900" cy="95250"/>
              </a:xfrm>
              <a:prstGeom prst="ellipse">
                <a:avLst/>
              </a:prstGeom>
              <a:solidFill>
                <a:schemeClr val="bg1"/>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98" name="Rectangle 197"/>
              <p:cNvSpPr/>
              <p:nvPr/>
            </p:nvSpPr>
            <p:spPr bwMode="auto">
              <a:xfrm rot="19190903">
                <a:off x="1436949" y="3561448"/>
                <a:ext cx="557212" cy="228600"/>
              </a:xfrm>
              <a:prstGeom prst="rect">
                <a:avLst/>
              </a:prstGeom>
              <a:solidFill>
                <a:schemeClr val="bg2">
                  <a:lumMod val="65000"/>
                </a:schemeClr>
              </a:solidFill>
              <a:ln w="12700" cap="flat" cmpd="sng" algn="ctr">
                <a:solidFill>
                  <a:srgbClr val="000000"/>
                </a:solidFill>
                <a:prstDash val="solid"/>
                <a:round/>
                <a:headEnd type="none" w="lg" len="med"/>
                <a:tailEnd type="none" w="lg" len="med"/>
              </a:ln>
              <a:effectLst/>
            </p:spPr>
            <p:txBody>
              <a:bodyPr>
                <a:noAutofit/>
              </a:bodyPr>
              <a:lstStyle/>
              <a:p>
                <a:pPr>
                  <a:spcBef>
                    <a:spcPct val="50000"/>
                  </a:spcBef>
                  <a:defRPr/>
                </a:pPr>
                <a:endParaRPr lang="en-US">
                  <a:solidFill>
                    <a:srgbClr val="000000"/>
                  </a:solidFill>
                </a:endParaRPr>
              </a:p>
            </p:txBody>
          </p:sp>
          <p:sp>
            <p:nvSpPr>
              <p:cNvPr id="13406" name="Oval 200"/>
              <p:cNvSpPr>
                <a:spLocks noChangeArrowheads="1"/>
              </p:cNvSpPr>
              <p:nvPr/>
            </p:nvSpPr>
            <p:spPr bwMode="auto">
              <a:xfrm>
                <a:off x="1762386" y="3488423"/>
                <a:ext cx="152400" cy="152400"/>
              </a:xfrm>
              <a:prstGeom prst="ellipse">
                <a:avLst/>
              </a:prstGeom>
              <a:solidFill>
                <a:srgbClr val="FF0000"/>
              </a:solidFill>
              <a:ln w="12700" algn="ctr">
                <a:solidFill>
                  <a:srgbClr val="FF0000"/>
                </a:solidFill>
                <a:round/>
                <a:headEnd type="none" w="lg" len="med"/>
                <a:tailEnd type="none" w="lg" len="med"/>
              </a:ln>
            </p:spPr>
            <p:txBody>
              <a:bodyPr wrap="none" anchor="ctr">
                <a:noAutofit/>
              </a:bodyPr>
              <a:lstStyle/>
              <a:p>
                <a:endParaRPr lang="en-US">
                  <a:solidFill>
                    <a:srgbClr val="000000"/>
                  </a:solidFill>
                </a:endParaRPr>
              </a:p>
            </p:txBody>
          </p:sp>
        </p:grpSp>
        <p:sp>
          <p:nvSpPr>
            <p:cNvPr id="191" name="AutoShape 10"/>
            <p:cNvSpPr>
              <a:spLocks noChangeArrowheads="1"/>
            </p:cNvSpPr>
            <p:nvPr/>
          </p:nvSpPr>
          <p:spPr bwMode="auto">
            <a:xfrm flipH="1">
              <a:off x="240999" y="1964423"/>
              <a:ext cx="514052" cy="237451"/>
            </a:xfrm>
            <a:prstGeom prst="roundRect">
              <a:avLst>
                <a:gd name="adj" fmla="val 16667"/>
              </a:avLst>
            </a:prstGeom>
            <a:solidFill>
              <a:schemeClr val="accent2">
                <a:lumMod val="50000"/>
              </a:schemeClr>
            </a:solidFill>
            <a:ln w="28575">
              <a:noFill/>
              <a:round/>
              <a:headEnd type="none" w="lg" len="med"/>
              <a:tailEnd type="none" w="lg" len="med"/>
            </a:ln>
          </p:spPr>
          <p:txBody>
            <a:bodyPr anchor="ctr">
              <a:noAutofit/>
            </a:bodyPr>
            <a:lstStyle/>
            <a:p>
              <a:endParaRPr lang="en-US">
                <a:solidFill>
                  <a:srgbClr val="000000"/>
                </a:solidFill>
              </a:endParaRPr>
            </a:p>
          </p:txBody>
        </p:sp>
        <p:sp>
          <p:nvSpPr>
            <p:cNvPr id="192" name="Rectangle 11"/>
            <p:cNvSpPr>
              <a:spLocks noChangeArrowheads="1"/>
            </p:cNvSpPr>
            <p:nvPr/>
          </p:nvSpPr>
          <p:spPr bwMode="auto">
            <a:xfrm flipH="1">
              <a:off x="238155" y="1913530"/>
              <a:ext cx="514052" cy="85686"/>
            </a:xfrm>
            <a:prstGeom prst="rect">
              <a:avLst/>
            </a:prstGeom>
            <a:solidFill>
              <a:schemeClr val="bg1"/>
            </a:solidFill>
            <a:ln w="12700">
              <a:noFill/>
              <a:miter lim="800000"/>
              <a:headEnd type="none" w="lg" len="med"/>
              <a:tailEnd type="none" w="lg" len="med"/>
            </a:ln>
          </p:spPr>
          <p:txBody>
            <a:bodyPr wrap="none" anchor="ctr">
              <a:noAutofit/>
            </a:bodyPr>
            <a:lstStyle/>
            <a:p>
              <a:endParaRPr lang="en-US">
                <a:solidFill>
                  <a:srgbClr val="000000"/>
                </a:solidFill>
              </a:endParaRPr>
            </a:p>
          </p:txBody>
        </p:sp>
        <p:sp>
          <p:nvSpPr>
            <p:cNvPr id="193" name="AutoShape 12"/>
            <p:cNvSpPr>
              <a:spLocks noChangeArrowheads="1"/>
            </p:cNvSpPr>
            <p:nvPr/>
          </p:nvSpPr>
          <p:spPr bwMode="auto">
            <a:xfrm flipH="1">
              <a:off x="240999" y="1622725"/>
              <a:ext cx="514052" cy="568762"/>
            </a:xfrm>
            <a:prstGeom prst="roundRect">
              <a:avLst>
                <a:gd name="adj" fmla="val 16667"/>
              </a:avLst>
            </a:prstGeom>
            <a:noFill/>
            <a:ln w="28575">
              <a:solidFill>
                <a:schemeClr val="tx1"/>
              </a:solidFill>
              <a:round/>
              <a:headEnd type="none" w="lg" len="med"/>
              <a:tailEnd type="none" w="lg" len="med"/>
            </a:ln>
          </p:spPr>
          <p:txBody>
            <a:bodyPr wrap="square" anchor="ctr">
              <a:noAutofit/>
            </a:bodyPr>
            <a:lstStyle/>
            <a:p>
              <a:endParaRPr lang="en-US">
                <a:solidFill>
                  <a:srgbClr val="000000"/>
                </a:solidFill>
              </a:endParaRPr>
            </a:p>
          </p:txBody>
        </p:sp>
        <p:pic>
          <p:nvPicPr>
            <p:cNvPr id="194" name="Picture 13" descr="Product Picture"/>
            <p:cNvPicPr>
              <a:picLocks noChangeAspect="1" noChangeArrowheads="1"/>
            </p:cNvPicPr>
            <p:nvPr/>
          </p:nvPicPr>
          <p:blipFill>
            <a:blip r:embed="rId6" cstate="print">
              <a:clrChange>
                <a:clrFrom>
                  <a:srgbClr val="FFFFFF"/>
                </a:clrFrom>
                <a:clrTo>
                  <a:srgbClr val="FFFFFF">
                    <a:alpha val="0"/>
                  </a:srgbClr>
                </a:clrTo>
              </a:clrChange>
            </a:blip>
            <a:srcRect t="20000" r="63148" b="48000"/>
            <a:stretch>
              <a:fillRect/>
            </a:stretch>
          </p:blipFill>
          <p:spPr bwMode="auto">
            <a:xfrm flipH="1">
              <a:off x="469081" y="1629784"/>
              <a:ext cx="411010" cy="357798"/>
            </a:xfrm>
            <a:prstGeom prst="rect">
              <a:avLst/>
            </a:prstGeom>
            <a:noFill/>
            <a:ln w="9525">
              <a:noFill/>
              <a:miter lim="800000"/>
              <a:headEnd/>
              <a:tailEnd/>
            </a:ln>
          </p:spPr>
        </p:pic>
        <p:sp>
          <p:nvSpPr>
            <p:cNvPr id="195" name="Rectangle 14"/>
            <p:cNvSpPr>
              <a:spLocks noChangeArrowheads="1"/>
            </p:cNvSpPr>
            <p:nvPr/>
          </p:nvSpPr>
          <p:spPr bwMode="auto">
            <a:xfrm flipH="1">
              <a:off x="456345" y="1877579"/>
              <a:ext cx="42838" cy="114634"/>
            </a:xfrm>
            <a:prstGeom prst="rect">
              <a:avLst/>
            </a:prstGeom>
            <a:solidFill>
              <a:schemeClr val="accent1"/>
            </a:solidFill>
            <a:ln w="12700">
              <a:solidFill>
                <a:schemeClr val="tx1"/>
              </a:solidFill>
              <a:miter lim="800000"/>
              <a:headEnd type="none" w="lg" len="med"/>
              <a:tailEnd type="none" w="lg" len="med"/>
            </a:ln>
          </p:spPr>
          <p:txBody>
            <a:bodyPr wrap="none" anchor="ctr">
              <a:noAutofit/>
            </a:bodyPr>
            <a:lstStyle/>
            <a:p>
              <a:endParaRPr lang="en-US">
                <a:solidFill>
                  <a:srgbClr val="000000"/>
                </a:solidFill>
              </a:endParaRPr>
            </a:p>
          </p:txBody>
        </p:sp>
        <p:sp>
          <p:nvSpPr>
            <p:cNvPr id="196" name="AutoShape 15"/>
            <p:cNvSpPr>
              <a:spLocks noChangeArrowheads="1"/>
            </p:cNvSpPr>
            <p:nvPr/>
          </p:nvSpPr>
          <p:spPr bwMode="auto">
            <a:xfrm rot="5400000" flipH="1">
              <a:off x="437814" y="1854440"/>
              <a:ext cx="113476" cy="302179"/>
            </a:xfrm>
            <a:prstGeom prst="roundRect">
              <a:avLst>
                <a:gd name="adj" fmla="val 16667"/>
              </a:avLst>
            </a:prstGeom>
            <a:solidFill>
              <a:schemeClr val="accent2"/>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grpSp>
          <p:nvGrpSpPr>
            <p:cNvPr id="13" name="Group 16"/>
            <p:cNvGrpSpPr>
              <a:grpSpLocks/>
            </p:cNvGrpSpPr>
            <p:nvPr/>
          </p:nvGrpSpPr>
          <p:grpSpPr bwMode="auto">
            <a:xfrm flipH="1">
              <a:off x="273469" y="1548965"/>
              <a:ext cx="453848" cy="85686"/>
              <a:chOff x="2282" y="276"/>
              <a:chExt cx="580" cy="111"/>
            </a:xfrm>
          </p:grpSpPr>
          <p:sp>
            <p:nvSpPr>
              <p:cNvPr id="203" name="Arc 17"/>
              <p:cNvSpPr>
                <a:spLocks/>
              </p:cNvSpPr>
              <p:nvPr/>
            </p:nvSpPr>
            <p:spPr bwMode="auto">
              <a:xfrm rot="10800000" flipH="1">
                <a:off x="2282" y="276"/>
                <a:ext cx="40"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4" name="Arc 18"/>
              <p:cNvSpPr>
                <a:spLocks/>
              </p:cNvSpPr>
              <p:nvPr/>
            </p:nvSpPr>
            <p:spPr bwMode="auto">
              <a:xfrm rot="10800000">
                <a:off x="2823" y="276"/>
                <a:ext cx="39"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99" name="AutoShape 19"/>
            <p:cNvSpPr>
              <a:spLocks noChangeArrowheads="1"/>
            </p:cNvSpPr>
            <p:nvPr/>
          </p:nvSpPr>
          <p:spPr bwMode="auto">
            <a:xfrm flipH="1" flipV="1">
              <a:off x="280363" y="1596862"/>
              <a:ext cx="446901" cy="92634"/>
            </a:xfrm>
            <a:custGeom>
              <a:avLst/>
              <a:gdLst>
                <a:gd name="T0" fmla="*/ 364 w 21600"/>
                <a:gd name="T1" fmla="*/ 40 h 21600"/>
                <a:gd name="T2" fmla="*/ 193 w 21600"/>
                <a:gd name="T3" fmla="*/ 80 h 21600"/>
                <a:gd name="T4" fmla="*/ 22 w 21600"/>
                <a:gd name="T5" fmla="*/ 40 h 21600"/>
                <a:gd name="T6" fmla="*/ 193 w 21600"/>
                <a:gd name="T7" fmla="*/ 0 h 21600"/>
                <a:gd name="T8" fmla="*/ 0 60000 65536"/>
                <a:gd name="T9" fmla="*/ 0 60000 65536"/>
                <a:gd name="T10" fmla="*/ 0 60000 65536"/>
                <a:gd name="T11" fmla="*/ 0 60000 65536"/>
                <a:gd name="T12" fmla="*/ 3022 w 21600"/>
                <a:gd name="T13" fmla="*/ 2970 h 21600"/>
                <a:gd name="T14" fmla="*/ 18578 w 21600"/>
                <a:gd name="T15" fmla="*/ 18630 h 21600"/>
              </a:gdLst>
              <a:ahLst/>
              <a:cxnLst>
                <a:cxn ang="T8">
                  <a:pos x="T0" y="T1"/>
                </a:cxn>
                <a:cxn ang="T9">
                  <a:pos x="T2" y="T3"/>
                </a:cxn>
                <a:cxn ang="T10">
                  <a:pos x="T4" y="T5"/>
                </a:cxn>
                <a:cxn ang="T11">
                  <a:pos x="T6" y="T7"/>
                </a:cxn>
              </a:cxnLst>
              <a:rect l="T12" t="T13" r="T14" b="T15"/>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p:spPr>
          <p:txBody>
            <a:bodyPr anchor="ctr">
              <a:noAutofit/>
            </a:bodyPr>
            <a:lstStyle/>
            <a:p>
              <a:endParaRPr lang="en-US">
                <a:solidFill>
                  <a:srgbClr val="000000"/>
                </a:solidFill>
              </a:endParaRPr>
            </a:p>
          </p:txBody>
        </p:sp>
        <p:sp>
          <p:nvSpPr>
            <p:cNvPr id="201" name="Freeform 21"/>
            <p:cNvSpPr>
              <a:spLocks/>
            </p:cNvSpPr>
            <p:nvPr/>
          </p:nvSpPr>
          <p:spPr bwMode="auto">
            <a:xfrm flipH="1">
              <a:off x="276758" y="1504197"/>
              <a:ext cx="444848" cy="98240"/>
            </a:xfrm>
            <a:custGeom>
              <a:avLst/>
              <a:gdLst>
                <a:gd name="T0" fmla="*/ 0 w 288"/>
                <a:gd name="T1" fmla="*/ 144 h 144"/>
                <a:gd name="T2" fmla="*/ 0 w 288"/>
                <a:gd name="T3" fmla="*/ 0 h 144"/>
                <a:gd name="T4" fmla="*/ 288 w 288"/>
                <a:gd name="T5" fmla="*/ 0 h 144"/>
                <a:gd name="T6" fmla="*/ 288 w 288"/>
                <a:gd name="T7" fmla="*/ 144 h 144"/>
                <a:gd name="T8" fmla="*/ 0 60000 65536"/>
                <a:gd name="T9" fmla="*/ 0 60000 65536"/>
                <a:gd name="T10" fmla="*/ 0 60000 65536"/>
                <a:gd name="T11" fmla="*/ 0 60000 65536"/>
                <a:gd name="T12" fmla="*/ 0 w 288"/>
                <a:gd name="T13" fmla="*/ 0 h 144"/>
                <a:gd name="T14" fmla="*/ 288 w 288"/>
                <a:gd name="T15" fmla="*/ 144 h 144"/>
              </a:gdLst>
              <a:ahLst/>
              <a:cxnLst>
                <a:cxn ang="T8">
                  <a:pos x="T0" y="T1"/>
                </a:cxn>
                <a:cxn ang="T9">
                  <a:pos x="T2" y="T3"/>
                </a:cxn>
                <a:cxn ang="T10">
                  <a:pos x="T4" y="T5"/>
                </a:cxn>
                <a:cxn ang="T11">
                  <a:pos x="T6" y="T7"/>
                </a:cxn>
              </a:cxnLst>
              <a:rect l="T12" t="T13" r="T14" b="T15"/>
              <a:pathLst>
                <a:path w="288" h="144">
                  <a:moveTo>
                    <a:pt x="0" y="144"/>
                  </a:moveTo>
                  <a:lnTo>
                    <a:pt x="0" y="0"/>
                  </a:lnTo>
                  <a:lnTo>
                    <a:pt x="288" y="0"/>
                  </a:lnTo>
                  <a:lnTo>
                    <a:pt x="288" y="144"/>
                  </a:lnTo>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8" name="Freeform 207"/>
            <p:cNvSpPr/>
            <p:nvPr/>
          </p:nvSpPr>
          <p:spPr bwMode="auto">
            <a:xfrm>
              <a:off x="4912004" y="6788037"/>
              <a:ext cx="2242879" cy="1027494"/>
            </a:xfrm>
            <a:custGeom>
              <a:avLst/>
              <a:gdLst>
                <a:gd name="connsiteX0" fmla="*/ 0 w 5310835"/>
                <a:gd name="connsiteY0" fmla="*/ 0 h 621792"/>
                <a:gd name="connsiteX1" fmla="*/ 5310835 w 5310835"/>
                <a:gd name="connsiteY1" fmla="*/ 621792 h 621792"/>
                <a:gd name="connsiteX0" fmla="*/ 0 w 5310835"/>
                <a:gd name="connsiteY0" fmla="*/ 0 h 872947"/>
                <a:gd name="connsiteX1" fmla="*/ 5310835 w 5310835"/>
                <a:gd name="connsiteY1" fmla="*/ 621792 h 872947"/>
                <a:gd name="connsiteX0" fmla="*/ 0 w 5310835"/>
                <a:gd name="connsiteY0" fmla="*/ 0 h 1676060"/>
                <a:gd name="connsiteX1" fmla="*/ 5310835 w 5310835"/>
                <a:gd name="connsiteY1" fmla="*/ 621792 h 1676060"/>
                <a:gd name="connsiteX0" fmla="*/ 0 w 5053312"/>
                <a:gd name="connsiteY0" fmla="*/ 8133079 h 9809140"/>
                <a:gd name="connsiteX1" fmla="*/ 5053312 w 5053312"/>
                <a:gd name="connsiteY1" fmla="*/ 207266 h 9809140"/>
              </a:gdLst>
              <a:ahLst/>
              <a:cxnLst>
                <a:cxn ang="0">
                  <a:pos x="connsiteX0" y="connsiteY0"/>
                </a:cxn>
                <a:cxn ang="0">
                  <a:pos x="connsiteX1" y="connsiteY1"/>
                </a:cxn>
              </a:cxnLst>
              <a:rect l="l" t="t" r="r" b="b"/>
              <a:pathLst>
                <a:path w="5053312" h="9809140">
                  <a:moveTo>
                    <a:pt x="0" y="8133079"/>
                  </a:moveTo>
                  <a:cubicBezTo>
                    <a:pt x="28543" y="9809139"/>
                    <a:pt x="3283034" y="2"/>
                    <a:pt x="5053312" y="207266"/>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a:spcBef>
                  <a:spcPct val="50000"/>
                </a:spcBef>
              </a:pPr>
              <a:endParaRPr lang="en-US">
                <a:solidFill>
                  <a:srgbClr val="000000"/>
                </a:solidFill>
              </a:endParaRPr>
            </a:p>
          </p:txBody>
        </p:sp>
        <p:grpSp>
          <p:nvGrpSpPr>
            <p:cNvPr id="14" name="Group 196"/>
            <p:cNvGrpSpPr/>
            <p:nvPr/>
          </p:nvGrpSpPr>
          <p:grpSpPr>
            <a:xfrm>
              <a:off x="6158332" y="3280412"/>
              <a:ext cx="3278965" cy="3192577"/>
              <a:chOff x="4081882" y="3280412"/>
              <a:chExt cx="4638255" cy="3468369"/>
            </a:xfrm>
          </p:grpSpPr>
          <p:cxnSp>
            <p:nvCxnSpPr>
              <p:cNvPr id="206" name="Straight Connector 187"/>
              <p:cNvCxnSpPr>
                <a:cxnSpLocks noChangeShapeType="1"/>
              </p:cNvCxnSpPr>
              <p:nvPr/>
            </p:nvCxnSpPr>
            <p:spPr bwMode="auto">
              <a:xfrm rot="5400000">
                <a:off x="2370417" y="5005795"/>
                <a:ext cx="3461880" cy="11113"/>
              </a:xfrm>
              <a:prstGeom prst="line">
                <a:avLst/>
              </a:prstGeom>
              <a:noFill/>
              <a:ln w="254000" algn="ctr">
                <a:solidFill>
                  <a:schemeClr val="bg1">
                    <a:lumMod val="50000"/>
                  </a:schemeClr>
                </a:solidFill>
                <a:round/>
                <a:headEnd type="none" w="lg" len="med"/>
                <a:tailEnd type="none" w="lg" len="med"/>
              </a:ln>
            </p:spPr>
          </p:cxnSp>
          <p:cxnSp>
            <p:nvCxnSpPr>
              <p:cNvPr id="209" name="Straight Connector 189"/>
              <p:cNvCxnSpPr>
                <a:cxnSpLocks noChangeShapeType="1"/>
              </p:cNvCxnSpPr>
              <p:nvPr/>
            </p:nvCxnSpPr>
            <p:spPr bwMode="auto">
              <a:xfrm rot="5400000">
                <a:off x="6983641" y="5012284"/>
                <a:ext cx="3461880" cy="11113"/>
              </a:xfrm>
              <a:prstGeom prst="line">
                <a:avLst/>
              </a:prstGeom>
              <a:noFill/>
              <a:ln w="254000" algn="ctr">
                <a:solidFill>
                  <a:schemeClr val="bg1">
                    <a:lumMod val="50000"/>
                  </a:schemeClr>
                </a:solidFill>
                <a:round/>
                <a:headEnd type="none" w="lg" len="med"/>
                <a:tailEnd type="none" w="lg" len="med"/>
              </a:ln>
            </p:spPr>
          </p:cxnSp>
          <p:cxnSp>
            <p:nvCxnSpPr>
              <p:cNvPr id="210" name="Straight Connector 190"/>
              <p:cNvCxnSpPr>
                <a:cxnSpLocks noChangeShapeType="1"/>
              </p:cNvCxnSpPr>
              <p:nvPr/>
            </p:nvCxnSpPr>
            <p:spPr bwMode="auto">
              <a:xfrm rot="10800000">
                <a:off x="4081882" y="6617357"/>
                <a:ext cx="4635082" cy="12045"/>
              </a:xfrm>
              <a:prstGeom prst="line">
                <a:avLst/>
              </a:prstGeom>
              <a:noFill/>
              <a:ln w="254000" algn="ctr">
                <a:solidFill>
                  <a:schemeClr val="bg1">
                    <a:lumMod val="50000"/>
                  </a:schemeClr>
                </a:solidFill>
                <a:round/>
                <a:headEnd type="none" w="lg" len="med"/>
                <a:tailEnd type="none" w="lg" len="med"/>
              </a:ln>
            </p:spPr>
          </p:cxnSp>
        </p:grpSp>
        <p:sp>
          <p:nvSpPr>
            <p:cNvPr id="211" name="Trapezoid 210"/>
            <p:cNvSpPr/>
            <p:nvPr/>
          </p:nvSpPr>
          <p:spPr>
            <a:xfrm>
              <a:off x="3486150" y="3981450"/>
              <a:ext cx="533400" cy="213360"/>
            </a:xfrm>
            <a:prstGeom prst="trapezoi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s-CO">
                <a:solidFill>
                  <a:srgbClr val="FFFFFF"/>
                </a:solidFill>
              </a:endParaRPr>
            </a:p>
          </p:txBody>
        </p:sp>
        <p:sp>
          <p:nvSpPr>
            <p:cNvPr id="212" name="Line 117 2"/>
            <p:cNvSpPr>
              <a:spLocks noChangeShapeType="1"/>
            </p:cNvSpPr>
            <p:nvPr/>
          </p:nvSpPr>
          <p:spPr bwMode="auto">
            <a:xfrm flipV="1">
              <a:off x="3743960" y="3778568"/>
              <a:ext cx="0" cy="267652"/>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grpSp>
          <p:nvGrpSpPr>
            <p:cNvPr id="15" name="Group 266"/>
            <p:cNvGrpSpPr/>
            <p:nvPr/>
          </p:nvGrpSpPr>
          <p:grpSpPr>
            <a:xfrm>
              <a:off x="450563" y="2180782"/>
              <a:ext cx="96456" cy="4339450"/>
              <a:chOff x="450563" y="2190307"/>
              <a:chExt cx="96456" cy="4339450"/>
            </a:xfrm>
          </p:grpSpPr>
          <p:sp>
            <p:nvSpPr>
              <p:cNvPr id="247" name="Rectangle 246"/>
              <p:cNvSpPr/>
              <p:nvPr/>
            </p:nvSpPr>
            <p:spPr bwMode="auto">
              <a:xfrm rot="5400000">
                <a:off x="-1670934" y="4311804"/>
                <a:ext cx="4339450" cy="96456"/>
              </a:xfrm>
              <a:prstGeom prst="rect">
                <a:avLst/>
              </a:pr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8" name="Straight Connector 247"/>
              <p:cNvCxnSpPr/>
              <p:nvPr/>
            </p:nvCxnSpPr>
            <p:spPr bwMode="auto">
              <a:xfrm rot="5400000">
                <a:off x="-1627126"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cxnSp>
            <p:nvCxnSpPr>
              <p:cNvPr id="249" name="Straight Connector 248"/>
              <p:cNvCxnSpPr/>
              <p:nvPr/>
            </p:nvCxnSpPr>
            <p:spPr bwMode="auto">
              <a:xfrm rot="5400000">
                <a:off x="-1717160"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grpSp>
        <p:sp>
          <p:nvSpPr>
            <p:cNvPr id="263" name="Freeform 262"/>
            <p:cNvSpPr/>
            <p:nvPr/>
          </p:nvSpPr>
          <p:spPr bwMode="auto">
            <a:xfrm flipH="1">
              <a:off x="3737245" y="4046219"/>
              <a:ext cx="606425" cy="2560083"/>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5" name="Freeform 264"/>
            <p:cNvSpPr/>
            <p:nvPr/>
          </p:nvSpPr>
          <p:spPr bwMode="auto">
            <a:xfrm>
              <a:off x="3648710" y="4194977"/>
              <a:ext cx="190500" cy="4162425"/>
            </a:xfrm>
            <a:custGeom>
              <a:avLst/>
              <a:gdLst>
                <a:gd name="connsiteX0" fmla="*/ 9525 w 192087"/>
                <a:gd name="connsiteY0" fmla="*/ 0 h 3114675"/>
                <a:gd name="connsiteX1" fmla="*/ 190500 w 192087"/>
                <a:gd name="connsiteY1" fmla="*/ 304800 h 3114675"/>
                <a:gd name="connsiteX2" fmla="*/ 0 w 192087"/>
                <a:gd name="connsiteY2" fmla="*/ 1000125 h 3114675"/>
                <a:gd name="connsiteX3" fmla="*/ 190500 w 192087"/>
                <a:gd name="connsiteY3" fmla="*/ 1571625 h 3114675"/>
                <a:gd name="connsiteX4" fmla="*/ 9525 w 192087"/>
                <a:gd name="connsiteY4" fmla="*/ 2362200 h 3114675"/>
                <a:gd name="connsiteX5" fmla="*/ 190500 w 192087"/>
                <a:gd name="connsiteY5" fmla="*/ 3114675 h 311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087" h="3114675">
                  <a:moveTo>
                    <a:pt x="9525" y="0"/>
                  </a:moveTo>
                  <a:cubicBezTo>
                    <a:pt x="100806" y="69056"/>
                    <a:pt x="192087" y="138113"/>
                    <a:pt x="190500" y="304800"/>
                  </a:cubicBezTo>
                  <a:cubicBezTo>
                    <a:pt x="188913" y="471487"/>
                    <a:pt x="0" y="788988"/>
                    <a:pt x="0" y="1000125"/>
                  </a:cubicBezTo>
                  <a:cubicBezTo>
                    <a:pt x="0" y="1211262"/>
                    <a:pt x="188913" y="1344613"/>
                    <a:pt x="190500" y="1571625"/>
                  </a:cubicBezTo>
                  <a:cubicBezTo>
                    <a:pt x="192087" y="1798637"/>
                    <a:pt x="9525" y="2105025"/>
                    <a:pt x="9525" y="2362200"/>
                  </a:cubicBezTo>
                  <a:cubicBezTo>
                    <a:pt x="9525" y="2619375"/>
                    <a:pt x="100012" y="2867025"/>
                    <a:pt x="190500" y="3114675"/>
                  </a:cubicBezTo>
                </a:path>
              </a:pathLst>
            </a:custGeom>
            <a:noFill/>
            <a:ln w="38100" cap="flat" cmpd="sng" algn="ctr">
              <a:solidFill>
                <a:schemeClr val="accent6">
                  <a:lumMod val="50000"/>
                </a:schemeClr>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17" name="Group 236"/>
            <p:cNvGrpSpPr/>
            <p:nvPr/>
          </p:nvGrpSpPr>
          <p:grpSpPr>
            <a:xfrm>
              <a:off x="537882" y="6078071"/>
              <a:ext cx="3657600" cy="45719"/>
              <a:chOff x="537882" y="6078071"/>
              <a:chExt cx="3657600" cy="45719"/>
            </a:xfrm>
            <a:solidFill>
              <a:schemeClr val="accent2">
                <a:lumMod val="50000"/>
              </a:schemeClr>
            </a:solidFill>
          </p:grpSpPr>
          <p:sp>
            <p:nvSpPr>
              <p:cNvPr id="236" name="Rectangle 235"/>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19" name="Straight Connector 218"/>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25" name="Straight Connector 22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8" name="Group 237"/>
            <p:cNvGrpSpPr/>
            <p:nvPr/>
          </p:nvGrpSpPr>
          <p:grpSpPr>
            <a:xfrm>
              <a:off x="537882" y="6230471"/>
              <a:ext cx="3657600" cy="45719"/>
              <a:chOff x="537882" y="6078071"/>
              <a:chExt cx="3657600" cy="45719"/>
            </a:xfrm>
            <a:solidFill>
              <a:schemeClr val="accent2">
                <a:lumMod val="50000"/>
              </a:schemeClr>
            </a:solidFill>
          </p:grpSpPr>
          <p:sp>
            <p:nvSpPr>
              <p:cNvPr id="239" name="Rectangle 238"/>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0" name="Straight Connector 239"/>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1" name="Straight Connector 240"/>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9" name="Group 241"/>
            <p:cNvGrpSpPr/>
            <p:nvPr/>
          </p:nvGrpSpPr>
          <p:grpSpPr>
            <a:xfrm>
              <a:off x="537882" y="6382871"/>
              <a:ext cx="3657600" cy="45719"/>
              <a:chOff x="537882" y="6078071"/>
              <a:chExt cx="3657600" cy="45719"/>
            </a:xfrm>
            <a:solidFill>
              <a:schemeClr val="accent2">
                <a:lumMod val="50000"/>
              </a:schemeClr>
            </a:solidFill>
          </p:grpSpPr>
          <p:sp>
            <p:nvSpPr>
              <p:cNvPr id="243" name="Rectangle 242"/>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4" name="Straight Connector 243"/>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5" name="Straight Connector 24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sp>
          <p:nvSpPr>
            <p:cNvPr id="268" name="Flowchart: Collate 267"/>
            <p:cNvSpPr/>
            <p:nvPr/>
          </p:nvSpPr>
          <p:spPr bwMode="auto">
            <a:xfrm>
              <a:off x="419999" y="6521928"/>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9" name="Flowchart: Collate 268"/>
            <p:cNvSpPr/>
            <p:nvPr/>
          </p:nvSpPr>
          <p:spPr bwMode="auto">
            <a:xfrm>
              <a:off x="4142476" y="6589502"/>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0" name="Rounded Rectangle 269"/>
            <p:cNvSpPr/>
            <p:nvPr/>
          </p:nvSpPr>
          <p:spPr bwMode="auto">
            <a:xfrm>
              <a:off x="1733550" y="-228600"/>
              <a:ext cx="2476500" cy="1476375"/>
            </a:xfrm>
            <a:prstGeom prst="roundRect">
              <a:avLst/>
            </a:prstGeom>
            <a:solidFill>
              <a:schemeClr val="accent6">
                <a:lumMod val="50000"/>
              </a:schemeClr>
            </a:solidFill>
            <a:ln w="5715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20" name="Group 273"/>
            <p:cNvGrpSpPr/>
            <p:nvPr/>
          </p:nvGrpSpPr>
          <p:grpSpPr>
            <a:xfrm rot="16200000" flipV="1">
              <a:off x="1572366" y="498478"/>
              <a:ext cx="666088" cy="2100882"/>
              <a:chOff x="4090416" y="3002541"/>
              <a:chExt cx="613258" cy="3603762"/>
            </a:xfrm>
          </p:grpSpPr>
          <p:sp>
            <p:nvSpPr>
              <p:cNvPr id="275" name="Freeform 274"/>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6" name="Freeform 275"/>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sp>
          <p:nvSpPr>
            <p:cNvPr id="216" name="Rectangle 215"/>
            <p:cNvSpPr/>
            <p:nvPr/>
          </p:nvSpPr>
          <p:spPr bwMode="auto">
            <a:xfrm>
              <a:off x="1466850" y="-438150"/>
              <a:ext cx="3009900" cy="438150"/>
            </a:xfrm>
            <a:prstGeom prst="rect">
              <a:avLst/>
            </a:prstGeom>
            <a:solidFill>
              <a:schemeClr val="bg1"/>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18" name="Rectangle 217"/>
            <p:cNvSpPr/>
            <p:nvPr/>
          </p:nvSpPr>
          <p:spPr bwMode="auto">
            <a:xfrm>
              <a:off x="469126" y="1415332"/>
              <a:ext cx="45719" cy="159026"/>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grpSp>
        <p:nvGrpSpPr>
          <p:cNvPr id="22" name="Group 21">
            <a:extLst>
              <a:ext uri="{FF2B5EF4-FFF2-40B4-BE49-F238E27FC236}">
                <a16:creationId xmlns:a16="http://schemas.microsoft.com/office/drawing/2014/main" id="{39BF5A08-43BB-4862-B353-6CC120410EF2}"/>
              </a:ext>
            </a:extLst>
          </p:cNvPr>
          <p:cNvGrpSpPr/>
          <p:nvPr/>
        </p:nvGrpSpPr>
        <p:grpSpPr>
          <a:xfrm>
            <a:off x="1319768" y="2391392"/>
            <a:ext cx="382517" cy="308702"/>
            <a:chOff x="1319768" y="2391392"/>
            <a:chExt cx="382517" cy="308702"/>
          </a:xfrm>
        </p:grpSpPr>
        <p:sp>
          <p:nvSpPr>
            <p:cNvPr id="220" name="Rectangle 219">
              <a:extLst>
                <a:ext uri="{FF2B5EF4-FFF2-40B4-BE49-F238E27FC236}">
                  <a16:creationId xmlns:a16="http://schemas.microsoft.com/office/drawing/2014/main" id="{A3986CE6-AD9F-4ADD-88E2-7913E0EBA96D}"/>
                </a:ext>
              </a:extLst>
            </p:cNvPr>
            <p:cNvSpPr/>
            <p:nvPr/>
          </p:nvSpPr>
          <p:spPr>
            <a:xfrm>
              <a:off x="1319768" y="2391392"/>
              <a:ext cx="382517" cy="30870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a:extLst>
                <a:ext uri="{FF2B5EF4-FFF2-40B4-BE49-F238E27FC236}">
                  <a16:creationId xmlns:a16="http://schemas.microsoft.com/office/drawing/2014/main" id="{15621BB9-56FA-4DFE-A070-710B0581ADC7}"/>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1366038" y="2448656"/>
              <a:ext cx="260572" cy="213333"/>
            </a:xfrm>
            <a:prstGeom prst="rect">
              <a:avLst/>
            </a:prstGeom>
          </p:spPr>
        </p:pic>
      </p:grpSp>
      <p:sp>
        <p:nvSpPr>
          <p:cNvPr id="223" name="Line 120">
            <a:extLst>
              <a:ext uri="{FF2B5EF4-FFF2-40B4-BE49-F238E27FC236}">
                <a16:creationId xmlns:a16="http://schemas.microsoft.com/office/drawing/2014/main" id="{60DC74DE-C2D2-4B59-A2EB-81BCE6978EB0}"/>
              </a:ext>
            </a:extLst>
          </p:cNvPr>
          <p:cNvSpPr>
            <a:spLocks noChangeShapeType="1"/>
          </p:cNvSpPr>
          <p:nvPr/>
        </p:nvSpPr>
        <p:spPr bwMode="auto">
          <a:xfrm flipH="1">
            <a:off x="774497" y="2001203"/>
            <a:ext cx="968578" cy="0"/>
          </a:xfrm>
          <a:prstGeom prst="line">
            <a:avLst/>
          </a:prstGeom>
          <a:noFill/>
          <a:ln w="38100">
            <a:solidFill>
              <a:srgbClr val="C00000"/>
            </a:solidFill>
            <a:prstDash val="sysDot"/>
            <a:round/>
            <a:headEnd type="none" w="lg" len="med"/>
            <a:tailEnd type="none" w="lg" len="med"/>
          </a:ln>
        </p:spPr>
        <p:txBody>
          <a:bodyPr wrap="square" anchor="ctr">
            <a:noAutofit/>
          </a:bodyPr>
          <a:lstStyle/>
          <a:p>
            <a:endParaRPr lang="en-US"/>
          </a:p>
        </p:txBody>
      </p:sp>
    </p:spTree>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7D81DCE4-F694-4880-A881-2A5B831F118C}"/>
              </a:ext>
            </a:extLst>
          </p:cNvPr>
          <p:cNvSpPr/>
          <p:nvPr/>
        </p:nvSpPr>
        <p:spPr>
          <a:xfrm>
            <a:off x="0" y="1247775"/>
            <a:ext cx="9143998" cy="31951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01" name="Rectangle 194"/>
          <p:cNvSpPr>
            <a:spLocks noChangeArrowheads="1"/>
          </p:cNvSpPr>
          <p:nvPr/>
        </p:nvSpPr>
        <p:spPr bwMode="auto">
          <a:xfrm>
            <a:off x="4679949" y="2886074"/>
            <a:ext cx="209895" cy="4928616"/>
          </a:xfrm>
          <a:prstGeom prst="rect">
            <a:avLst/>
          </a:prstGeom>
          <a:noFill/>
          <a:ln w="28575" algn="ctr">
            <a:solidFill>
              <a:srgbClr val="000000"/>
            </a:solidFill>
            <a:round/>
            <a:headEnd type="none" w="lg" len="med"/>
            <a:tailEnd type="none" w="lg" len="med"/>
          </a:ln>
        </p:spPr>
        <p:txBody>
          <a:bodyPr wrap="square">
            <a:noAutofit/>
          </a:bodyPr>
          <a:lstStyle/>
          <a:p>
            <a:pPr eaLnBrk="0" hangingPunct="0">
              <a:spcBef>
                <a:spcPct val="50000"/>
              </a:spcBef>
            </a:pPr>
            <a:endParaRPr lang="en-US" sz="2800">
              <a:latin typeface="Times New Roman" pitchFamily="18" charset="0"/>
            </a:endParaRPr>
          </a:p>
        </p:txBody>
      </p:sp>
      <p:sp>
        <p:nvSpPr>
          <p:cNvPr id="256" name="Rectangle 112 1"/>
          <p:cNvSpPr>
            <a:spLocks noChangeArrowheads="1"/>
          </p:cNvSpPr>
          <p:nvPr/>
        </p:nvSpPr>
        <p:spPr bwMode="auto">
          <a:xfrm>
            <a:off x="4685506" y="7271858"/>
            <a:ext cx="201189" cy="523875"/>
          </a:xfrm>
          <a:prstGeom prst="rect">
            <a:avLst/>
          </a:prstGeom>
          <a:solidFill>
            <a:schemeClr val="accent2">
              <a:lumMod val="50000"/>
            </a:schemeClr>
          </a:solidFill>
          <a:ln w="12700">
            <a:noFill/>
            <a:miter lim="800000"/>
            <a:headEnd type="none" w="lg" len="med"/>
            <a:tailEnd type="none" w="lg" len="med"/>
          </a:ln>
        </p:spPr>
        <p:txBody>
          <a:bodyPr wrap="square" anchor="ctr">
            <a:noAutofit/>
          </a:bodyPr>
          <a:lstStyle/>
          <a:p>
            <a:endParaRPr lang="en-US"/>
          </a:p>
        </p:txBody>
      </p:sp>
      <p:sp>
        <p:nvSpPr>
          <p:cNvPr id="13399" name="Rectangle 112 2"/>
          <p:cNvSpPr>
            <a:spLocks noChangeArrowheads="1"/>
          </p:cNvSpPr>
          <p:nvPr/>
        </p:nvSpPr>
        <p:spPr bwMode="auto">
          <a:xfrm>
            <a:off x="6819106" y="6410155"/>
            <a:ext cx="646113" cy="523875"/>
          </a:xfrm>
          <a:prstGeom prst="rect">
            <a:avLst/>
          </a:prstGeom>
          <a:solidFill>
            <a:srgbClr val="8EAED2"/>
          </a:solidFill>
          <a:ln w="12700">
            <a:noFill/>
            <a:miter lim="800000"/>
            <a:headEnd type="none" w="lg" len="med"/>
            <a:tailEnd type="none" w="lg" len="med"/>
          </a:ln>
        </p:spPr>
        <p:txBody>
          <a:bodyPr anchor="ctr">
            <a:noAutofit/>
          </a:bodyPr>
          <a:lstStyle/>
          <a:p>
            <a:endParaRPr lang="en-US"/>
          </a:p>
        </p:txBody>
      </p:sp>
      <p:sp>
        <p:nvSpPr>
          <p:cNvPr id="13314" name="Rectangle 185"/>
          <p:cNvSpPr>
            <a:spLocks noChangeArrowheads="1"/>
          </p:cNvSpPr>
          <p:nvPr/>
        </p:nvSpPr>
        <p:spPr bwMode="auto">
          <a:xfrm>
            <a:off x="6224169" y="4303713"/>
            <a:ext cx="3118239" cy="2073024"/>
          </a:xfrm>
          <a:prstGeom prst="rect">
            <a:avLst/>
          </a:prstGeom>
          <a:solidFill>
            <a:srgbClr val="8EAED2"/>
          </a:solidFill>
          <a:ln w="12700" algn="ctr">
            <a:solidFill>
              <a:schemeClr val="bg2"/>
            </a:solidFill>
            <a:round/>
            <a:headEnd type="none" w="lg" len="med"/>
            <a:tailEnd type="none" w="lg" len="med"/>
          </a:ln>
        </p:spPr>
        <p:txBody>
          <a:bodyPr>
            <a:noAutofit/>
          </a:bodyPr>
          <a:lstStyle/>
          <a:p>
            <a:pPr eaLnBrk="0" hangingPunct="0">
              <a:spcBef>
                <a:spcPct val="50000"/>
              </a:spcBef>
            </a:pPr>
            <a:endParaRPr lang="en-US" sz="2800">
              <a:latin typeface="Times New Roman" pitchFamily="18" charset="0"/>
            </a:endParaRPr>
          </a:p>
        </p:txBody>
      </p:sp>
      <p:sp>
        <p:nvSpPr>
          <p:cNvPr id="13330" name="Line 117 1"/>
          <p:cNvSpPr>
            <a:spLocks noChangeShapeType="1"/>
          </p:cNvSpPr>
          <p:nvPr/>
        </p:nvSpPr>
        <p:spPr bwMode="auto">
          <a:xfrm>
            <a:off x="8197850" y="60381"/>
            <a:ext cx="0" cy="4183811"/>
          </a:xfrm>
          <a:prstGeom prst="line">
            <a:avLst/>
          </a:prstGeom>
          <a:noFill/>
          <a:ln w="12700">
            <a:solidFill>
              <a:schemeClr val="tx1"/>
            </a:solidFill>
            <a:round/>
            <a:headEnd type="none" w="lg" len="med"/>
            <a:tailEnd type="none" w="lg" len="med"/>
          </a:ln>
        </p:spPr>
        <p:txBody>
          <a:bodyPr wrap="square" anchor="ctr">
            <a:noAutofit/>
          </a:bodyPr>
          <a:lstStyle/>
          <a:p>
            <a:endParaRPr lang="en-US"/>
          </a:p>
        </p:txBody>
      </p:sp>
      <p:sp>
        <p:nvSpPr>
          <p:cNvPr id="13331" name="Line 119"/>
          <p:cNvSpPr>
            <a:spLocks noChangeShapeType="1"/>
          </p:cNvSpPr>
          <p:nvPr/>
        </p:nvSpPr>
        <p:spPr bwMode="auto">
          <a:xfrm>
            <a:off x="1219200" y="3140075"/>
            <a:ext cx="3533775" cy="0"/>
          </a:xfrm>
          <a:prstGeom prst="line">
            <a:avLst/>
          </a:prstGeom>
          <a:noFill/>
          <a:ln w="38100">
            <a:solidFill>
              <a:srgbClr val="C00000"/>
            </a:solidFill>
            <a:prstDash val="sysDot"/>
            <a:round/>
            <a:headEnd type="none" w="lg" len="med"/>
            <a:tailEnd type="none" w="lg" len="med"/>
          </a:ln>
        </p:spPr>
        <p:txBody>
          <a:bodyPr wrap="square" anchor="ctr">
            <a:noAutofit/>
          </a:bodyPr>
          <a:lstStyle/>
          <a:p>
            <a:endParaRPr lang="en-US"/>
          </a:p>
        </p:txBody>
      </p:sp>
      <p:sp>
        <p:nvSpPr>
          <p:cNvPr id="13333" name="Line 127"/>
          <p:cNvSpPr>
            <a:spLocks noChangeShapeType="1"/>
          </p:cNvSpPr>
          <p:nvPr/>
        </p:nvSpPr>
        <p:spPr bwMode="auto">
          <a:xfrm flipH="1">
            <a:off x="3678238" y="39688"/>
            <a:ext cx="4529137" cy="3746500"/>
          </a:xfrm>
          <a:prstGeom prst="line">
            <a:avLst/>
          </a:prstGeom>
          <a:noFill/>
          <a:ln w="76200">
            <a:solidFill>
              <a:srgbClr val="000000"/>
            </a:solidFill>
            <a:round/>
            <a:headEnd type="none" w="lg" len="med"/>
            <a:tailEnd type="none" w="lg" len="med"/>
          </a:ln>
        </p:spPr>
        <p:txBody>
          <a:bodyPr anchor="ctr">
            <a:noAutofit/>
          </a:bodyPr>
          <a:lstStyle/>
          <a:p>
            <a:endParaRPr lang="en-US"/>
          </a:p>
        </p:txBody>
      </p:sp>
      <p:sp>
        <p:nvSpPr>
          <p:cNvPr id="13392" name="Line 198"/>
          <p:cNvSpPr>
            <a:spLocks noChangeShapeType="1"/>
          </p:cNvSpPr>
          <p:nvPr/>
        </p:nvSpPr>
        <p:spPr bwMode="auto">
          <a:xfrm flipH="1">
            <a:off x="1485900" y="1988820"/>
            <a:ext cx="0" cy="1154430"/>
          </a:xfrm>
          <a:prstGeom prst="line">
            <a:avLst/>
          </a:prstGeom>
          <a:noFill/>
          <a:ln w="12700">
            <a:solidFill>
              <a:schemeClr val="tx1"/>
            </a:solidFill>
            <a:round/>
            <a:headEnd type="triangle" w="med" len="med"/>
            <a:tailEnd type="triangle" w="med" len="med"/>
          </a:ln>
        </p:spPr>
        <p:txBody>
          <a:bodyPr wrap="square" anchor="ctr">
            <a:noAutofit/>
          </a:bodyPr>
          <a:lstStyle/>
          <a:p>
            <a:endParaRPr lang="en-US"/>
          </a:p>
        </p:txBody>
      </p:sp>
      <p:sp>
        <p:nvSpPr>
          <p:cNvPr id="13394" name="Rectangle 115"/>
          <p:cNvSpPr>
            <a:spLocks noChangeArrowheads="1"/>
          </p:cNvSpPr>
          <p:nvPr/>
        </p:nvSpPr>
        <p:spPr bwMode="auto">
          <a:xfrm>
            <a:off x="7786540" y="4149306"/>
            <a:ext cx="822622" cy="350748"/>
          </a:xfrm>
          <a:prstGeom prst="rect">
            <a:avLst/>
          </a:prstGeom>
          <a:solidFill>
            <a:srgbClr val="F14343"/>
          </a:solidFill>
          <a:ln w="12700">
            <a:solidFill>
              <a:schemeClr val="tx1"/>
            </a:solidFill>
            <a:miter lim="800000"/>
            <a:headEnd type="none" w="lg" len="med"/>
            <a:tailEnd type="none" w="lg" len="med"/>
          </a:ln>
        </p:spPr>
        <p:txBody>
          <a:bodyPr wrap="square" anchor="ctr">
            <a:noAutofit/>
          </a:bodyPr>
          <a:lstStyle/>
          <a:p>
            <a:endParaRPr lang="en-US"/>
          </a:p>
        </p:txBody>
      </p:sp>
      <p:grpSp>
        <p:nvGrpSpPr>
          <p:cNvPr id="215" name="Group 214"/>
          <p:cNvGrpSpPr/>
          <p:nvPr/>
        </p:nvGrpSpPr>
        <p:grpSpPr>
          <a:xfrm>
            <a:off x="6472238" y="4264025"/>
            <a:ext cx="328612" cy="1816141"/>
            <a:chOff x="6472238" y="4264025"/>
            <a:chExt cx="328612" cy="2157413"/>
          </a:xfrm>
        </p:grpSpPr>
        <p:pic>
          <p:nvPicPr>
            <p:cNvPr id="13317" name="Picture 23"/>
            <p:cNvPicPr>
              <a:picLocks noChangeAspect="1" noChangeArrowheads="1"/>
            </p:cNvPicPr>
            <p:nvPr/>
          </p:nvPicPr>
          <p:blipFill>
            <a:blip r:embed="rId4" cstate="print"/>
            <a:srcRect/>
            <a:stretch>
              <a:fillRect/>
            </a:stretch>
          </p:blipFill>
          <p:spPr bwMode="auto">
            <a:xfrm>
              <a:off x="6472238" y="4264025"/>
              <a:ext cx="130175" cy="2157413"/>
            </a:xfrm>
            <a:prstGeom prst="rect">
              <a:avLst/>
            </a:prstGeom>
            <a:noFill/>
            <a:ln w="12700">
              <a:noFill/>
              <a:miter lim="800000"/>
              <a:headEnd type="none" w="lg" len="med"/>
              <a:tailEnd type="none" w="lg" len="med"/>
            </a:ln>
          </p:spPr>
        </p:pic>
        <p:grpSp>
          <p:nvGrpSpPr>
            <p:cNvPr id="2" name="Group 24"/>
            <p:cNvGrpSpPr>
              <a:grpSpLocks/>
            </p:cNvGrpSpPr>
            <p:nvPr/>
          </p:nvGrpSpPr>
          <p:grpSpPr bwMode="auto">
            <a:xfrm>
              <a:off x="6646863" y="4275138"/>
              <a:ext cx="153987" cy="2084387"/>
              <a:chOff x="3703" y="1140"/>
              <a:chExt cx="144" cy="1959"/>
            </a:xfrm>
          </p:grpSpPr>
          <p:sp>
            <p:nvSpPr>
              <p:cNvPr id="13426" name="Line 25"/>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p:spPr>
            <p:txBody>
              <a:bodyPr anchor="ctr">
                <a:noAutofit/>
              </a:bodyPr>
              <a:lstStyle/>
              <a:p>
                <a:endParaRPr lang="en-US"/>
              </a:p>
            </p:txBody>
          </p:sp>
          <p:sp>
            <p:nvSpPr>
              <p:cNvPr id="13427" name="Line 26"/>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8" name="Line 27"/>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9" name="Line 28"/>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0" name="Line 29"/>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1" name="Line 3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2" name="Line 3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3" name="Line 3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4" name="Line 3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5" name="Line 3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6" name="Line 3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7" name="Line 3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8" name="Line 3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9" name="Line 38"/>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0" name="Line 39"/>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1" name="Line 40"/>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2" name="Line 41"/>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3" name="Line 4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4" name="Line 4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5" name="Line 4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6" name="Line 4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7" name="Line 4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8" name="Line 4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9" name="Line 4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0" name="Line 49"/>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1" name="Line 5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2" name="Line 5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3" name="Line 5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4" name="Line 5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5" name="Line 5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6" name="Line 5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7" name="Line 5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8" name="Line 5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9" name="Line 58"/>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0" name="Line 59"/>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1" name="Line 60"/>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2" name="Line 61"/>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3" name="Line 6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4" name="Line 6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5" name="Line 6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6" name="Line 6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7" name="Line 6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8" name="Line 6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9" name="Line 6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0" name="Line 69"/>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1" name="Line 70"/>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2" name="Line 71"/>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3" name="Line 72"/>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4" name="Line 73"/>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p:spPr>
            <p:txBody>
              <a:bodyPr anchor="ctr">
                <a:noAutofit/>
              </a:bodyPr>
              <a:lstStyle/>
              <a:p>
                <a:endParaRPr lang="en-US"/>
              </a:p>
            </p:txBody>
          </p:sp>
          <p:sp>
            <p:nvSpPr>
              <p:cNvPr id="13475" name="Line 74"/>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6" name="Line 75"/>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7" name="Line 76"/>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8" name="Line 77"/>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9" name="Line 78"/>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80" name="Line 79"/>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81" name="Line 80"/>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82" name="Line 81"/>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83" name="Line 82"/>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grpSp>
      </p:grpSp>
      <p:grpSp>
        <p:nvGrpSpPr>
          <p:cNvPr id="3" name="Group 83"/>
          <p:cNvGrpSpPr>
            <a:grpSpLocks/>
          </p:cNvGrpSpPr>
          <p:nvPr/>
        </p:nvGrpSpPr>
        <p:grpSpPr bwMode="auto">
          <a:xfrm>
            <a:off x="6827838" y="5943775"/>
            <a:ext cx="620712" cy="88900"/>
            <a:chOff x="4147" y="3703"/>
            <a:chExt cx="391" cy="56"/>
          </a:xfrm>
        </p:grpSpPr>
        <p:sp>
          <p:nvSpPr>
            <p:cNvPr id="13421" name="Oval 84"/>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2" name="Oval 85"/>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3" name="Oval 86"/>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4" name="Oval 87"/>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5" name="Oval 88"/>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4" name="Group 89"/>
          <p:cNvGrpSpPr>
            <a:grpSpLocks/>
          </p:cNvGrpSpPr>
          <p:nvPr/>
        </p:nvGrpSpPr>
        <p:grpSpPr bwMode="auto">
          <a:xfrm>
            <a:off x="6961188" y="5778497"/>
            <a:ext cx="355600" cy="88900"/>
            <a:chOff x="4235" y="3596"/>
            <a:chExt cx="224" cy="56"/>
          </a:xfrm>
        </p:grpSpPr>
        <p:sp>
          <p:nvSpPr>
            <p:cNvPr id="13418" name="Oval 90"/>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9" name="Oval 91"/>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0" name="Oval 92"/>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5" name="Group 93"/>
          <p:cNvGrpSpPr>
            <a:grpSpLocks/>
          </p:cNvGrpSpPr>
          <p:nvPr/>
        </p:nvGrpSpPr>
        <p:grpSpPr bwMode="auto">
          <a:xfrm>
            <a:off x="6961188" y="5613221"/>
            <a:ext cx="355600" cy="88900"/>
            <a:chOff x="4233" y="3461"/>
            <a:chExt cx="224" cy="56"/>
          </a:xfrm>
        </p:grpSpPr>
        <p:sp>
          <p:nvSpPr>
            <p:cNvPr id="13415" name="Oval 94"/>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6" name="Oval 95"/>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7" name="Oval 96"/>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6" name="Group 97"/>
          <p:cNvGrpSpPr>
            <a:grpSpLocks/>
          </p:cNvGrpSpPr>
          <p:nvPr/>
        </p:nvGrpSpPr>
        <p:grpSpPr bwMode="auto">
          <a:xfrm>
            <a:off x="7026275" y="5447945"/>
            <a:ext cx="222250" cy="88900"/>
            <a:chOff x="4231" y="3326"/>
            <a:chExt cx="140" cy="56"/>
          </a:xfrm>
        </p:grpSpPr>
        <p:sp>
          <p:nvSpPr>
            <p:cNvPr id="13413" name="Oval 98"/>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4" name="Oval 99"/>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7" name="Group 100"/>
          <p:cNvGrpSpPr>
            <a:grpSpLocks/>
          </p:cNvGrpSpPr>
          <p:nvPr/>
        </p:nvGrpSpPr>
        <p:grpSpPr bwMode="auto">
          <a:xfrm>
            <a:off x="7026275" y="5282669"/>
            <a:ext cx="222250" cy="88900"/>
            <a:chOff x="4229" y="3191"/>
            <a:chExt cx="140" cy="56"/>
          </a:xfrm>
        </p:grpSpPr>
        <p:sp>
          <p:nvSpPr>
            <p:cNvPr id="13411" name="Oval 101"/>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2" name="Oval 102"/>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8" name="Group 103"/>
          <p:cNvGrpSpPr>
            <a:grpSpLocks/>
          </p:cNvGrpSpPr>
          <p:nvPr/>
        </p:nvGrpSpPr>
        <p:grpSpPr bwMode="auto">
          <a:xfrm>
            <a:off x="7026275" y="5117393"/>
            <a:ext cx="222250" cy="88900"/>
            <a:chOff x="4227" y="3056"/>
            <a:chExt cx="140" cy="56"/>
          </a:xfrm>
        </p:grpSpPr>
        <p:sp>
          <p:nvSpPr>
            <p:cNvPr id="13409" name="Oval 104"/>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0" name="Oval 105"/>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sp>
        <p:nvSpPr>
          <p:cNvPr id="13325" name="Oval 106"/>
          <p:cNvSpPr>
            <a:spLocks noChangeArrowheads="1"/>
          </p:cNvSpPr>
          <p:nvPr/>
        </p:nvSpPr>
        <p:spPr bwMode="auto">
          <a:xfrm>
            <a:off x="7092950" y="4952117"/>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26" name="Oval 107"/>
          <p:cNvSpPr>
            <a:spLocks noChangeArrowheads="1"/>
          </p:cNvSpPr>
          <p:nvPr/>
        </p:nvSpPr>
        <p:spPr bwMode="auto">
          <a:xfrm>
            <a:off x="7092950" y="4786841"/>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27" name="Oval 108"/>
          <p:cNvSpPr>
            <a:spLocks noChangeArrowheads="1"/>
          </p:cNvSpPr>
          <p:nvPr/>
        </p:nvSpPr>
        <p:spPr bwMode="auto">
          <a:xfrm>
            <a:off x="7092950" y="4621565"/>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28" name="Oval 109"/>
          <p:cNvSpPr>
            <a:spLocks noChangeArrowheads="1"/>
          </p:cNvSpPr>
          <p:nvPr/>
        </p:nvSpPr>
        <p:spPr bwMode="auto">
          <a:xfrm>
            <a:off x="7092950" y="4456289"/>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29" name="Oval 110"/>
          <p:cNvSpPr>
            <a:spLocks noChangeArrowheads="1"/>
          </p:cNvSpPr>
          <p:nvPr/>
        </p:nvSpPr>
        <p:spPr bwMode="auto">
          <a:xfrm>
            <a:off x="7092950" y="4291013"/>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nvGrpSpPr>
          <p:cNvPr id="255" name="Group 254"/>
          <p:cNvGrpSpPr/>
          <p:nvPr/>
        </p:nvGrpSpPr>
        <p:grpSpPr>
          <a:xfrm>
            <a:off x="6810375" y="3333750"/>
            <a:ext cx="663575" cy="4556125"/>
            <a:chOff x="6810375" y="3333750"/>
            <a:chExt cx="663575" cy="4556125"/>
          </a:xfrm>
        </p:grpSpPr>
        <p:sp>
          <p:nvSpPr>
            <p:cNvPr id="13407" name="Line 6"/>
            <p:cNvSpPr>
              <a:spLocks noChangeShapeType="1"/>
            </p:cNvSpPr>
            <p:nvPr/>
          </p:nvSpPr>
          <p:spPr bwMode="auto">
            <a:xfrm flipV="1">
              <a:off x="7473950" y="3333750"/>
              <a:ext cx="0" cy="4540628"/>
            </a:xfrm>
            <a:prstGeom prst="line">
              <a:avLst/>
            </a:prstGeom>
            <a:noFill/>
            <a:ln w="28575">
              <a:solidFill>
                <a:schemeClr val="tx1"/>
              </a:solidFill>
              <a:round/>
              <a:headEnd type="none" w="lg" len="med"/>
              <a:tailEnd type="none" w="lg" len="med"/>
            </a:ln>
          </p:spPr>
          <p:txBody>
            <a:bodyPr anchor="ctr">
              <a:noAutofit/>
            </a:bodyPr>
            <a:lstStyle/>
            <a:p>
              <a:endParaRPr lang="en-US"/>
            </a:p>
          </p:txBody>
        </p:sp>
        <p:sp>
          <p:nvSpPr>
            <p:cNvPr id="13408" name="Line 7"/>
            <p:cNvSpPr>
              <a:spLocks noChangeShapeType="1"/>
            </p:cNvSpPr>
            <p:nvPr/>
          </p:nvSpPr>
          <p:spPr bwMode="auto">
            <a:xfrm flipV="1">
              <a:off x="6810375" y="3333750"/>
              <a:ext cx="0" cy="4556125"/>
            </a:xfrm>
            <a:prstGeom prst="line">
              <a:avLst/>
            </a:prstGeom>
            <a:noFill/>
            <a:ln w="28575">
              <a:solidFill>
                <a:schemeClr val="tx1"/>
              </a:solidFill>
              <a:round/>
              <a:headEnd type="none" w="lg" len="med"/>
              <a:tailEnd type="none" w="lg" len="med"/>
            </a:ln>
          </p:spPr>
          <p:txBody>
            <a:bodyPr anchor="ctr">
              <a:noAutofit/>
            </a:bodyPr>
            <a:lstStyle/>
            <a:p>
              <a:endParaRPr lang="en-US"/>
            </a:p>
          </p:txBody>
        </p:sp>
      </p:grpSp>
      <p:sp>
        <p:nvSpPr>
          <p:cNvPr id="13403" name="Line 118 1"/>
          <p:cNvSpPr>
            <a:spLocks noChangeShapeType="1"/>
          </p:cNvSpPr>
          <p:nvPr/>
        </p:nvSpPr>
        <p:spPr bwMode="auto">
          <a:xfrm flipV="1">
            <a:off x="6191250" y="2038350"/>
            <a:ext cx="0" cy="1695450"/>
          </a:xfrm>
          <a:prstGeom prst="line">
            <a:avLst/>
          </a:prstGeom>
          <a:noFill/>
          <a:ln w="76200">
            <a:solidFill>
              <a:srgbClr val="000000"/>
            </a:solidFill>
            <a:round/>
            <a:headEnd type="none" w="lg" len="med"/>
            <a:tailEnd type="none" w="lg" len="med"/>
          </a:ln>
        </p:spPr>
        <p:txBody>
          <a:bodyPr wrap="square" anchor="ctr">
            <a:noAutofit/>
          </a:bodyPr>
          <a:lstStyle/>
          <a:p>
            <a:endParaRPr lang="en-US"/>
          </a:p>
        </p:txBody>
      </p:sp>
      <p:sp>
        <p:nvSpPr>
          <p:cNvPr id="13404" name="Line 118 2"/>
          <p:cNvSpPr>
            <a:spLocks noChangeShapeType="1"/>
          </p:cNvSpPr>
          <p:nvPr/>
        </p:nvSpPr>
        <p:spPr bwMode="auto">
          <a:xfrm flipV="1">
            <a:off x="6191250" y="1733550"/>
            <a:ext cx="0" cy="2305050"/>
          </a:xfrm>
          <a:prstGeom prst="line">
            <a:avLst/>
          </a:prstGeom>
          <a:noFill/>
          <a:ln w="76200">
            <a:solidFill>
              <a:srgbClr val="000000"/>
            </a:solidFill>
            <a:round/>
            <a:headEnd type="none" w="lg" len="med"/>
            <a:tailEnd type="none" w="lg" len="med"/>
          </a:ln>
        </p:spPr>
        <p:txBody>
          <a:bodyPr anchor="ctr">
            <a:noAutofit/>
          </a:bodyPr>
          <a:lstStyle/>
          <a:p>
            <a:endParaRPr lang="en-US"/>
          </a:p>
        </p:txBody>
      </p:sp>
      <p:grpSp>
        <p:nvGrpSpPr>
          <p:cNvPr id="10" name="Group 184"/>
          <p:cNvGrpSpPr/>
          <p:nvPr/>
        </p:nvGrpSpPr>
        <p:grpSpPr>
          <a:xfrm>
            <a:off x="2957513" y="1573213"/>
            <a:ext cx="3281362" cy="2192337"/>
            <a:chOff x="881063" y="1573213"/>
            <a:chExt cx="3281362" cy="2192337"/>
          </a:xfrm>
        </p:grpSpPr>
        <p:sp>
          <p:nvSpPr>
            <p:cNvPr id="13334" name="Line 130"/>
            <p:cNvSpPr>
              <a:spLocks noChangeShapeType="1"/>
            </p:cNvSpPr>
            <p:nvPr/>
          </p:nvSpPr>
          <p:spPr bwMode="auto">
            <a:xfrm rot="3052331" flipH="1">
              <a:off x="1994694" y="31615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5" name="Line 131"/>
            <p:cNvSpPr>
              <a:spLocks noChangeShapeType="1"/>
            </p:cNvSpPr>
            <p:nvPr/>
          </p:nvSpPr>
          <p:spPr bwMode="auto">
            <a:xfrm rot="3052331" flipH="1">
              <a:off x="2115344" y="30630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6" name="Line 132"/>
            <p:cNvSpPr>
              <a:spLocks noChangeShapeType="1"/>
            </p:cNvSpPr>
            <p:nvPr/>
          </p:nvSpPr>
          <p:spPr bwMode="auto">
            <a:xfrm rot="3052331" flipH="1">
              <a:off x="2235994" y="29646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7" name="Line 133"/>
            <p:cNvSpPr>
              <a:spLocks noChangeShapeType="1"/>
            </p:cNvSpPr>
            <p:nvPr/>
          </p:nvSpPr>
          <p:spPr bwMode="auto">
            <a:xfrm rot="3052331" flipH="1">
              <a:off x="2356644" y="28662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8" name="Line 13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9" name="Line 13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0" name="Line 13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1" name="Line 13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2" name="Line 13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3" name="Line 13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4" name="Line 14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5" name="Line 14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6" name="Line 142"/>
            <p:cNvSpPr>
              <a:spLocks noChangeShapeType="1"/>
            </p:cNvSpPr>
            <p:nvPr/>
          </p:nvSpPr>
          <p:spPr bwMode="auto">
            <a:xfrm rot="3052331" flipH="1">
              <a:off x="2177256" y="31710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7" name="Line 143"/>
            <p:cNvSpPr>
              <a:spLocks noChangeShapeType="1"/>
            </p:cNvSpPr>
            <p:nvPr/>
          </p:nvSpPr>
          <p:spPr bwMode="auto">
            <a:xfrm rot="3052331" flipH="1">
              <a:off x="2297906" y="30726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8" name="Line 144"/>
            <p:cNvSpPr>
              <a:spLocks noChangeShapeType="1"/>
            </p:cNvSpPr>
            <p:nvPr/>
          </p:nvSpPr>
          <p:spPr bwMode="auto">
            <a:xfrm rot="3052331" flipH="1">
              <a:off x="2418556" y="29741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9" name="Line 145"/>
            <p:cNvSpPr>
              <a:spLocks noChangeShapeType="1"/>
            </p:cNvSpPr>
            <p:nvPr/>
          </p:nvSpPr>
          <p:spPr bwMode="auto">
            <a:xfrm rot="3052331" flipH="1">
              <a:off x="2540794" y="28741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0" name="Line 14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1" name="Line 14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2" name="Line 14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3" name="Line 14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4" name="Line 15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5" name="Line 15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6" name="Line 15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7" name="Line 15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8" name="Line 15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9" name="Line 15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0" name="Line 15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1" name="Line 15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2" name="Line 15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anchor="ctr">
              <a:noAutofit/>
            </a:bodyPr>
            <a:lstStyle/>
            <a:p>
              <a:endParaRPr lang="en-US"/>
            </a:p>
          </p:txBody>
        </p:sp>
        <p:sp>
          <p:nvSpPr>
            <p:cNvPr id="13363" name="Line 16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4" name="Line 16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5" name="Line 162"/>
            <p:cNvSpPr>
              <a:spLocks noChangeShapeType="1"/>
            </p:cNvSpPr>
            <p:nvPr/>
          </p:nvSpPr>
          <p:spPr bwMode="auto">
            <a:xfrm rot="3052331" flipH="1">
              <a:off x="3447256" y="19804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6" name="Line 163"/>
            <p:cNvSpPr>
              <a:spLocks noChangeShapeType="1"/>
            </p:cNvSpPr>
            <p:nvPr/>
          </p:nvSpPr>
          <p:spPr bwMode="auto">
            <a:xfrm rot="3052331" flipH="1">
              <a:off x="3567906" y="18819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7" name="Line 164"/>
            <p:cNvSpPr>
              <a:spLocks noChangeShapeType="1"/>
            </p:cNvSpPr>
            <p:nvPr/>
          </p:nvSpPr>
          <p:spPr bwMode="auto">
            <a:xfrm rot="3052331" flipH="1">
              <a:off x="3690144" y="17835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8" name="Line 165"/>
            <p:cNvSpPr>
              <a:spLocks noChangeShapeType="1"/>
            </p:cNvSpPr>
            <p:nvPr/>
          </p:nvSpPr>
          <p:spPr bwMode="auto">
            <a:xfrm rot="3052331" flipH="1">
              <a:off x="3810794" y="16851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9" name="Line 16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0" name="Line 16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1" name="Line 16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2" name="Line 16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3" name="Line 17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4" name="Line 17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5" name="Line 17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6" name="Line 173"/>
            <p:cNvSpPr>
              <a:spLocks noChangeShapeType="1"/>
            </p:cNvSpPr>
            <p:nvPr/>
          </p:nvSpPr>
          <p:spPr bwMode="auto">
            <a:xfrm rot="3052331" flipH="1">
              <a:off x="3507582" y="20867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7" name="Line 174"/>
            <p:cNvSpPr>
              <a:spLocks noChangeShapeType="1"/>
            </p:cNvSpPr>
            <p:nvPr/>
          </p:nvSpPr>
          <p:spPr bwMode="auto">
            <a:xfrm rot="3052331" flipH="1">
              <a:off x="3628232" y="19883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8" name="Line 175"/>
            <p:cNvSpPr>
              <a:spLocks noChangeShapeType="1"/>
            </p:cNvSpPr>
            <p:nvPr/>
          </p:nvSpPr>
          <p:spPr bwMode="auto">
            <a:xfrm rot="3052331" flipH="1">
              <a:off x="3750469" y="188991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9" name="Line 176"/>
            <p:cNvSpPr>
              <a:spLocks noChangeShapeType="1"/>
            </p:cNvSpPr>
            <p:nvPr/>
          </p:nvSpPr>
          <p:spPr bwMode="auto">
            <a:xfrm rot="3052331" flipH="1">
              <a:off x="3871119" y="17914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0" name="Line 177"/>
            <p:cNvSpPr>
              <a:spLocks noChangeShapeType="1"/>
            </p:cNvSpPr>
            <p:nvPr/>
          </p:nvSpPr>
          <p:spPr bwMode="auto">
            <a:xfrm rot="3052331" flipH="1">
              <a:off x="1388269" y="3653632"/>
              <a:ext cx="223837" cy="0"/>
            </a:xfrm>
            <a:prstGeom prst="line">
              <a:avLst/>
            </a:prstGeom>
            <a:noFill/>
            <a:ln w="12700">
              <a:solidFill>
                <a:schemeClr val="tx1"/>
              </a:solidFill>
              <a:round/>
              <a:headEnd type="none" w="lg" len="med"/>
              <a:tailEnd type="none" w="lg" len="med"/>
            </a:ln>
          </p:spPr>
          <p:txBody>
            <a:bodyPr anchor="ctr">
              <a:noAutofit/>
            </a:bodyPr>
            <a:lstStyle/>
            <a:p>
              <a:endParaRPr lang="en-US"/>
            </a:p>
          </p:txBody>
        </p:sp>
        <p:sp>
          <p:nvSpPr>
            <p:cNvPr id="13381" name="Line 178"/>
            <p:cNvSpPr>
              <a:spLocks noChangeShapeType="1"/>
            </p:cNvSpPr>
            <p:nvPr/>
          </p:nvSpPr>
          <p:spPr bwMode="auto">
            <a:xfrm rot="3052331" flipH="1">
              <a:off x="1508919" y="3556794"/>
              <a:ext cx="22383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2" name="Line 179"/>
            <p:cNvSpPr>
              <a:spLocks noChangeShapeType="1"/>
            </p:cNvSpPr>
            <p:nvPr/>
          </p:nvSpPr>
          <p:spPr bwMode="auto">
            <a:xfrm rot="3052331" flipH="1">
              <a:off x="1631156" y="34567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3" name="Line 180"/>
            <p:cNvSpPr>
              <a:spLocks noChangeShapeType="1"/>
            </p:cNvSpPr>
            <p:nvPr/>
          </p:nvSpPr>
          <p:spPr bwMode="auto">
            <a:xfrm rot="3052331" flipH="1">
              <a:off x="1751806" y="33583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4" name="Line 181"/>
            <p:cNvSpPr>
              <a:spLocks noChangeShapeType="1"/>
            </p:cNvSpPr>
            <p:nvPr/>
          </p:nvSpPr>
          <p:spPr bwMode="auto">
            <a:xfrm rot="3052331" flipH="1">
              <a:off x="1872456" y="32599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5" name="Line 182"/>
            <p:cNvSpPr>
              <a:spLocks noChangeShapeType="1"/>
            </p:cNvSpPr>
            <p:nvPr/>
          </p:nvSpPr>
          <p:spPr bwMode="auto">
            <a:xfrm rot="3052331" flipH="1">
              <a:off x="1570831" y="36631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6" name="Line 183"/>
            <p:cNvSpPr>
              <a:spLocks noChangeShapeType="1"/>
            </p:cNvSpPr>
            <p:nvPr/>
          </p:nvSpPr>
          <p:spPr bwMode="auto">
            <a:xfrm rot="3052331" flipH="1">
              <a:off x="1691481" y="35647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7" name="Line 184"/>
            <p:cNvSpPr>
              <a:spLocks noChangeShapeType="1"/>
            </p:cNvSpPr>
            <p:nvPr/>
          </p:nvSpPr>
          <p:spPr bwMode="auto">
            <a:xfrm rot="3052331" flipH="1">
              <a:off x="1813718" y="34663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8" name="Line 185"/>
            <p:cNvSpPr>
              <a:spLocks noChangeShapeType="1"/>
            </p:cNvSpPr>
            <p:nvPr/>
          </p:nvSpPr>
          <p:spPr bwMode="auto">
            <a:xfrm rot="3052331" flipH="1">
              <a:off x="1934368" y="33678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9" name="Line 186"/>
            <p:cNvSpPr>
              <a:spLocks noChangeShapeType="1"/>
            </p:cNvSpPr>
            <p:nvPr/>
          </p:nvSpPr>
          <p:spPr bwMode="auto">
            <a:xfrm rot="3052331" flipH="1">
              <a:off x="2055018" y="32694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pic>
          <p:nvPicPr>
            <p:cNvPr id="13390" name="Picture 187"/>
            <p:cNvPicPr>
              <a:picLocks noChangeAspect="1" noChangeArrowheads="1"/>
            </p:cNvPicPr>
            <p:nvPr/>
          </p:nvPicPr>
          <p:blipFill>
            <a:blip r:embed="rId5" cstate="print"/>
            <a:srcRect/>
            <a:stretch>
              <a:fillRect/>
            </a:stretch>
          </p:blipFill>
          <p:spPr bwMode="auto">
            <a:xfrm rot="3021679">
              <a:off x="2389981" y="794545"/>
              <a:ext cx="263525" cy="3281362"/>
            </a:xfrm>
            <a:prstGeom prst="rect">
              <a:avLst/>
            </a:prstGeom>
            <a:noFill/>
            <a:ln w="12700">
              <a:noFill/>
              <a:miter lim="800000"/>
              <a:headEnd type="none" w="lg" len="med"/>
              <a:tailEnd type="none" w="lg" len="med"/>
            </a:ln>
          </p:spPr>
        </p:pic>
        <p:sp>
          <p:nvSpPr>
            <p:cNvPr id="13391" name="Oval 188"/>
            <p:cNvSpPr>
              <a:spLocks noChangeArrowheads="1"/>
            </p:cNvSpPr>
            <p:nvPr/>
          </p:nvSpPr>
          <p:spPr bwMode="auto">
            <a:xfrm>
              <a:off x="4040188" y="1685925"/>
              <a:ext cx="88900" cy="95250"/>
            </a:xfrm>
            <a:prstGeom prst="ellipse">
              <a:avLst/>
            </a:prstGeom>
            <a:solidFill>
              <a:schemeClr val="bg1"/>
            </a:solidFill>
            <a:ln w="12700">
              <a:solidFill>
                <a:schemeClr val="tx1"/>
              </a:solidFill>
              <a:round/>
              <a:headEnd type="none" w="lg" len="med"/>
              <a:tailEnd type="none" w="lg" len="med"/>
            </a:ln>
          </p:spPr>
          <p:txBody>
            <a:bodyPr anchor="ctr">
              <a:noAutofit/>
            </a:bodyPr>
            <a:lstStyle/>
            <a:p>
              <a:endParaRPr lang="en-US"/>
            </a:p>
          </p:txBody>
        </p:sp>
        <p:sp>
          <p:nvSpPr>
            <p:cNvPr id="198" name="Rectangle 197"/>
            <p:cNvSpPr/>
            <p:nvPr/>
          </p:nvSpPr>
          <p:spPr bwMode="auto">
            <a:xfrm rot="19190903">
              <a:off x="2493963" y="2663825"/>
              <a:ext cx="557212" cy="228600"/>
            </a:xfrm>
            <a:prstGeom prst="rect">
              <a:avLst/>
            </a:prstGeom>
            <a:solidFill>
              <a:schemeClr val="bg2">
                <a:lumMod val="65000"/>
              </a:schemeClr>
            </a:solidFill>
            <a:ln w="12700" cap="flat" cmpd="sng" algn="ctr">
              <a:solidFill>
                <a:srgbClr val="000000"/>
              </a:solidFill>
              <a:prstDash val="solid"/>
              <a:round/>
              <a:headEnd type="none" w="lg" len="med"/>
              <a:tailEnd type="none" w="lg" len="med"/>
            </a:ln>
            <a:effectLst/>
          </p:spPr>
          <p:txBody>
            <a:bodyPr>
              <a:noAutofit/>
            </a:bodyPr>
            <a:lstStyle/>
            <a:p>
              <a:pPr eaLnBrk="0" hangingPunct="0">
                <a:spcBef>
                  <a:spcPct val="50000"/>
                </a:spcBef>
                <a:defRPr/>
              </a:pPr>
              <a:endParaRPr lang="en-US" sz="2800">
                <a:latin typeface="Times New Roman" pitchFamily="18" charset="0"/>
              </a:endParaRPr>
            </a:p>
          </p:txBody>
        </p:sp>
        <p:sp>
          <p:nvSpPr>
            <p:cNvPr id="13406" name="Oval 200"/>
            <p:cNvSpPr>
              <a:spLocks noChangeArrowheads="1"/>
            </p:cNvSpPr>
            <p:nvPr/>
          </p:nvSpPr>
          <p:spPr bwMode="auto">
            <a:xfrm>
              <a:off x="2819400" y="2590800"/>
              <a:ext cx="152400" cy="152400"/>
            </a:xfrm>
            <a:prstGeom prst="ellipse">
              <a:avLst/>
            </a:prstGeom>
            <a:solidFill>
              <a:srgbClr val="FF0000"/>
            </a:solidFill>
            <a:ln w="12700" algn="ctr">
              <a:solidFill>
                <a:srgbClr val="FF0000"/>
              </a:solidFill>
              <a:round/>
              <a:headEnd type="none" w="lg" len="med"/>
              <a:tailEnd type="none" w="lg" len="med"/>
            </a:ln>
          </p:spPr>
          <p:txBody>
            <a:bodyPr wrap="none" anchor="ctr">
              <a:noAutofit/>
            </a:bodyPr>
            <a:lstStyle/>
            <a:p>
              <a:endParaRPr lang="en-US"/>
            </a:p>
          </p:txBody>
        </p:sp>
      </p:grpSp>
      <p:sp>
        <p:nvSpPr>
          <p:cNvPr id="191" name="AutoShape 10"/>
          <p:cNvSpPr>
            <a:spLocks noChangeArrowheads="1"/>
          </p:cNvSpPr>
          <p:nvPr/>
        </p:nvSpPr>
        <p:spPr bwMode="auto">
          <a:xfrm flipH="1">
            <a:off x="240999" y="1964423"/>
            <a:ext cx="514052" cy="237451"/>
          </a:xfrm>
          <a:prstGeom prst="roundRect">
            <a:avLst>
              <a:gd name="adj" fmla="val 16667"/>
            </a:avLst>
          </a:prstGeom>
          <a:solidFill>
            <a:schemeClr val="accent2">
              <a:lumMod val="50000"/>
            </a:schemeClr>
          </a:solidFill>
          <a:ln w="28575">
            <a:noFill/>
            <a:round/>
            <a:headEnd type="none" w="lg" len="med"/>
            <a:tailEnd type="none" w="lg" len="med"/>
          </a:ln>
        </p:spPr>
        <p:txBody>
          <a:bodyPr anchor="ctr">
            <a:noAutofit/>
          </a:bodyPr>
          <a:lstStyle/>
          <a:p>
            <a:endParaRPr lang="en-US"/>
          </a:p>
        </p:txBody>
      </p:sp>
      <p:sp>
        <p:nvSpPr>
          <p:cNvPr id="192" name="Rectangle 11"/>
          <p:cNvSpPr>
            <a:spLocks noChangeArrowheads="1"/>
          </p:cNvSpPr>
          <p:nvPr/>
        </p:nvSpPr>
        <p:spPr bwMode="auto">
          <a:xfrm flipH="1">
            <a:off x="238155" y="1913530"/>
            <a:ext cx="514052" cy="85686"/>
          </a:xfrm>
          <a:prstGeom prst="rect">
            <a:avLst/>
          </a:prstGeom>
          <a:solidFill>
            <a:schemeClr val="bg1"/>
          </a:solidFill>
          <a:ln w="12700">
            <a:noFill/>
            <a:miter lim="800000"/>
            <a:headEnd type="none" w="lg" len="med"/>
            <a:tailEnd type="none" w="lg" len="med"/>
          </a:ln>
        </p:spPr>
        <p:txBody>
          <a:bodyPr wrap="none" anchor="ctr">
            <a:noAutofit/>
          </a:bodyPr>
          <a:lstStyle/>
          <a:p>
            <a:endParaRPr lang="en-US"/>
          </a:p>
        </p:txBody>
      </p:sp>
      <p:sp>
        <p:nvSpPr>
          <p:cNvPr id="193" name="AutoShape 12"/>
          <p:cNvSpPr>
            <a:spLocks noChangeArrowheads="1"/>
          </p:cNvSpPr>
          <p:nvPr/>
        </p:nvSpPr>
        <p:spPr bwMode="auto">
          <a:xfrm flipH="1">
            <a:off x="240999" y="1622725"/>
            <a:ext cx="514052" cy="568762"/>
          </a:xfrm>
          <a:prstGeom prst="roundRect">
            <a:avLst>
              <a:gd name="adj" fmla="val 16667"/>
            </a:avLst>
          </a:prstGeom>
          <a:noFill/>
          <a:ln w="28575">
            <a:solidFill>
              <a:schemeClr val="tx1"/>
            </a:solidFill>
            <a:round/>
            <a:headEnd type="none" w="lg" len="med"/>
            <a:tailEnd type="none" w="lg" len="med"/>
          </a:ln>
        </p:spPr>
        <p:txBody>
          <a:bodyPr wrap="square" anchor="ctr">
            <a:noAutofit/>
          </a:bodyPr>
          <a:lstStyle/>
          <a:p>
            <a:endParaRPr lang="en-US"/>
          </a:p>
        </p:txBody>
      </p:sp>
      <p:pic>
        <p:nvPicPr>
          <p:cNvPr id="194" name="Picture 13" descr="Product Picture"/>
          <p:cNvPicPr>
            <a:picLocks noChangeAspect="1" noChangeArrowheads="1"/>
          </p:cNvPicPr>
          <p:nvPr/>
        </p:nvPicPr>
        <p:blipFill>
          <a:blip r:embed="rId6" cstate="print">
            <a:clrChange>
              <a:clrFrom>
                <a:srgbClr val="FFFFFF"/>
              </a:clrFrom>
              <a:clrTo>
                <a:srgbClr val="FFFFFF">
                  <a:alpha val="0"/>
                </a:srgbClr>
              </a:clrTo>
            </a:clrChange>
          </a:blip>
          <a:srcRect t="20000" r="63148" b="48000"/>
          <a:stretch>
            <a:fillRect/>
          </a:stretch>
        </p:blipFill>
        <p:spPr bwMode="auto">
          <a:xfrm flipH="1">
            <a:off x="469081" y="1629784"/>
            <a:ext cx="411010" cy="357798"/>
          </a:xfrm>
          <a:prstGeom prst="rect">
            <a:avLst/>
          </a:prstGeom>
          <a:noFill/>
          <a:ln w="9525">
            <a:noFill/>
            <a:miter lim="800000"/>
            <a:headEnd/>
            <a:tailEnd/>
          </a:ln>
        </p:spPr>
      </p:pic>
      <p:sp>
        <p:nvSpPr>
          <p:cNvPr id="195" name="Rectangle 14"/>
          <p:cNvSpPr>
            <a:spLocks noChangeArrowheads="1"/>
          </p:cNvSpPr>
          <p:nvPr/>
        </p:nvSpPr>
        <p:spPr bwMode="auto">
          <a:xfrm flipH="1">
            <a:off x="456345" y="1877579"/>
            <a:ext cx="42838" cy="114634"/>
          </a:xfrm>
          <a:prstGeom prst="rect">
            <a:avLst/>
          </a:prstGeom>
          <a:solidFill>
            <a:schemeClr val="accent1"/>
          </a:solidFill>
          <a:ln w="12700">
            <a:solidFill>
              <a:schemeClr val="tx1"/>
            </a:solidFill>
            <a:miter lim="800000"/>
            <a:headEnd type="none" w="lg" len="med"/>
            <a:tailEnd type="none" w="lg" len="med"/>
          </a:ln>
        </p:spPr>
        <p:txBody>
          <a:bodyPr wrap="none" anchor="ctr">
            <a:noAutofit/>
          </a:bodyPr>
          <a:lstStyle/>
          <a:p>
            <a:endParaRPr lang="en-US"/>
          </a:p>
        </p:txBody>
      </p:sp>
      <p:sp>
        <p:nvSpPr>
          <p:cNvPr id="196" name="AutoShape 15"/>
          <p:cNvSpPr>
            <a:spLocks noChangeArrowheads="1"/>
          </p:cNvSpPr>
          <p:nvPr/>
        </p:nvSpPr>
        <p:spPr bwMode="auto">
          <a:xfrm rot="5400000" flipH="1">
            <a:off x="437814" y="1854440"/>
            <a:ext cx="113476" cy="302179"/>
          </a:xfrm>
          <a:prstGeom prst="roundRect">
            <a:avLst>
              <a:gd name="adj" fmla="val 16667"/>
            </a:avLst>
          </a:prstGeom>
          <a:solidFill>
            <a:schemeClr val="accent2"/>
          </a:solidFill>
          <a:ln w="12700">
            <a:solidFill>
              <a:schemeClr val="tx1"/>
            </a:solidFill>
            <a:round/>
            <a:headEnd type="none" w="lg" len="med"/>
            <a:tailEnd type="none" w="lg" len="med"/>
          </a:ln>
        </p:spPr>
        <p:txBody>
          <a:bodyPr anchor="ctr">
            <a:noAutofit/>
          </a:bodyPr>
          <a:lstStyle/>
          <a:p>
            <a:endParaRPr lang="en-US"/>
          </a:p>
        </p:txBody>
      </p:sp>
      <p:grpSp>
        <p:nvGrpSpPr>
          <p:cNvPr id="12" name="Group 16"/>
          <p:cNvGrpSpPr>
            <a:grpSpLocks/>
          </p:cNvGrpSpPr>
          <p:nvPr/>
        </p:nvGrpSpPr>
        <p:grpSpPr bwMode="auto">
          <a:xfrm flipH="1">
            <a:off x="273469" y="1548965"/>
            <a:ext cx="453848" cy="85686"/>
            <a:chOff x="2282" y="276"/>
            <a:chExt cx="580" cy="111"/>
          </a:xfrm>
        </p:grpSpPr>
        <p:sp>
          <p:nvSpPr>
            <p:cNvPr id="203" name="Arc 17"/>
            <p:cNvSpPr>
              <a:spLocks/>
            </p:cNvSpPr>
            <p:nvPr/>
          </p:nvSpPr>
          <p:spPr bwMode="auto">
            <a:xfrm rot="10800000" flipH="1">
              <a:off x="2282" y="276"/>
              <a:ext cx="40"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p>
          </p:txBody>
        </p:sp>
        <p:sp>
          <p:nvSpPr>
            <p:cNvPr id="204" name="Arc 18"/>
            <p:cNvSpPr>
              <a:spLocks/>
            </p:cNvSpPr>
            <p:nvPr/>
          </p:nvSpPr>
          <p:spPr bwMode="auto">
            <a:xfrm rot="10800000">
              <a:off x="2823" y="276"/>
              <a:ext cx="39"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p>
          </p:txBody>
        </p:sp>
      </p:grpSp>
      <p:sp>
        <p:nvSpPr>
          <p:cNvPr id="199" name="AutoShape 19"/>
          <p:cNvSpPr>
            <a:spLocks noChangeArrowheads="1"/>
          </p:cNvSpPr>
          <p:nvPr/>
        </p:nvSpPr>
        <p:spPr bwMode="auto">
          <a:xfrm flipH="1" flipV="1">
            <a:off x="280363" y="1596862"/>
            <a:ext cx="446901" cy="92634"/>
          </a:xfrm>
          <a:custGeom>
            <a:avLst/>
            <a:gdLst>
              <a:gd name="T0" fmla="*/ 364 w 21600"/>
              <a:gd name="T1" fmla="*/ 40 h 21600"/>
              <a:gd name="T2" fmla="*/ 193 w 21600"/>
              <a:gd name="T3" fmla="*/ 80 h 21600"/>
              <a:gd name="T4" fmla="*/ 22 w 21600"/>
              <a:gd name="T5" fmla="*/ 40 h 21600"/>
              <a:gd name="T6" fmla="*/ 193 w 21600"/>
              <a:gd name="T7" fmla="*/ 0 h 21600"/>
              <a:gd name="T8" fmla="*/ 0 60000 65536"/>
              <a:gd name="T9" fmla="*/ 0 60000 65536"/>
              <a:gd name="T10" fmla="*/ 0 60000 65536"/>
              <a:gd name="T11" fmla="*/ 0 60000 65536"/>
              <a:gd name="T12" fmla="*/ 3022 w 21600"/>
              <a:gd name="T13" fmla="*/ 2970 h 21600"/>
              <a:gd name="T14" fmla="*/ 18578 w 21600"/>
              <a:gd name="T15" fmla="*/ 18630 h 21600"/>
            </a:gdLst>
            <a:ahLst/>
            <a:cxnLst>
              <a:cxn ang="T8">
                <a:pos x="T0" y="T1"/>
              </a:cxn>
              <a:cxn ang="T9">
                <a:pos x="T2" y="T3"/>
              </a:cxn>
              <a:cxn ang="T10">
                <a:pos x="T4" y="T5"/>
              </a:cxn>
              <a:cxn ang="T11">
                <a:pos x="T6" y="T7"/>
              </a:cxn>
            </a:cxnLst>
            <a:rect l="T12" t="T13" r="T14" b="T15"/>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p:spPr>
        <p:txBody>
          <a:bodyPr anchor="ctr">
            <a:noAutofit/>
          </a:bodyPr>
          <a:lstStyle/>
          <a:p>
            <a:endParaRPr lang="en-US"/>
          </a:p>
        </p:txBody>
      </p:sp>
      <p:sp>
        <p:nvSpPr>
          <p:cNvPr id="201" name="Freeform 21"/>
          <p:cNvSpPr>
            <a:spLocks/>
          </p:cNvSpPr>
          <p:nvPr/>
        </p:nvSpPr>
        <p:spPr bwMode="auto">
          <a:xfrm flipH="1">
            <a:off x="276758" y="1504197"/>
            <a:ext cx="444848" cy="98240"/>
          </a:xfrm>
          <a:custGeom>
            <a:avLst/>
            <a:gdLst>
              <a:gd name="T0" fmla="*/ 0 w 288"/>
              <a:gd name="T1" fmla="*/ 144 h 144"/>
              <a:gd name="T2" fmla="*/ 0 w 288"/>
              <a:gd name="T3" fmla="*/ 0 h 144"/>
              <a:gd name="T4" fmla="*/ 288 w 288"/>
              <a:gd name="T5" fmla="*/ 0 h 144"/>
              <a:gd name="T6" fmla="*/ 288 w 288"/>
              <a:gd name="T7" fmla="*/ 144 h 144"/>
              <a:gd name="T8" fmla="*/ 0 60000 65536"/>
              <a:gd name="T9" fmla="*/ 0 60000 65536"/>
              <a:gd name="T10" fmla="*/ 0 60000 65536"/>
              <a:gd name="T11" fmla="*/ 0 60000 65536"/>
              <a:gd name="T12" fmla="*/ 0 w 288"/>
              <a:gd name="T13" fmla="*/ 0 h 144"/>
              <a:gd name="T14" fmla="*/ 288 w 288"/>
              <a:gd name="T15" fmla="*/ 144 h 144"/>
            </a:gdLst>
            <a:ahLst/>
            <a:cxnLst>
              <a:cxn ang="T8">
                <a:pos x="T0" y="T1"/>
              </a:cxn>
              <a:cxn ang="T9">
                <a:pos x="T2" y="T3"/>
              </a:cxn>
              <a:cxn ang="T10">
                <a:pos x="T4" y="T5"/>
              </a:cxn>
              <a:cxn ang="T11">
                <a:pos x="T6" y="T7"/>
              </a:cxn>
            </a:cxnLst>
            <a:rect l="T12" t="T13" r="T14" b="T15"/>
            <a:pathLst>
              <a:path w="288" h="144">
                <a:moveTo>
                  <a:pt x="0" y="144"/>
                </a:moveTo>
                <a:lnTo>
                  <a:pt x="0" y="0"/>
                </a:lnTo>
                <a:lnTo>
                  <a:pt x="288" y="0"/>
                </a:lnTo>
                <a:lnTo>
                  <a:pt x="288" y="144"/>
                </a:lnTo>
              </a:path>
            </a:pathLst>
          </a:custGeom>
          <a:noFill/>
          <a:ln w="28575">
            <a:solidFill>
              <a:schemeClr val="tx1"/>
            </a:solidFill>
            <a:round/>
            <a:headEnd type="none" w="lg" len="med"/>
            <a:tailEnd type="none" w="lg" len="med"/>
          </a:ln>
        </p:spPr>
        <p:txBody>
          <a:bodyPr anchor="ctr">
            <a:noAutofit/>
          </a:bodyPr>
          <a:lstStyle/>
          <a:p>
            <a:endParaRPr lang="en-US"/>
          </a:p>
        </p:txBody>
      </p:sp>
      <p:sp>
        <p:nvSpPr>
          <p:cNvPr id="208" name="Freeform 207"/>
          <p:cNvSpPr/>
          <p:nvPr/>
        </p:nvSpPr>
        <p:spPr bwMode="auto">
          <a:xfrm>
            <a:off x="4931054" y="6788037"/>
            <a:ext cx="2223829" cy="1141794"/>
          </a:xfrm>
          <a:custGeom>
            <a:avLst/>
            <a:gdLst>
              <a:gd name="connsiteX0" fmla="*/ 0 w 5310835"/>
              <a:gd name="connsiteY0" fmla="*/ 0 h 621792"/>
              <a:gd name="connsiteX1" fmla="*/ 5310835 w 5310835"/>
              <a:gd name="connsiteY1" fmla="*/ 621792 h 621792"/>
              <a:gd name="connsiteX0" fmla="*/ 0 w 5310835"/>
              <a:gd name="connsiteY0" fmla="*/ 0 h 872947"/>
              <a:gd name="connsiteX1" fmla="*/ 5310835 w 5310835"/>
              <a:gd name="connsiteY1" fmla="*/ 621792 h 872947"/>
              <a:gd name="connsiteX0" fmla="*/ 0 w 5310835"/>
              <a:gd name="connsiteY0" fmla="*/ 0 h 1676060"/>
              <a:gd name="connsiteX1" fmla="*/ 5310835 w 5310835"/>
              <a:gd name="connsiteY1" fmla="*/ 621792 h 1676060"/>
              <a:gd name="connsiteX0" fmla="*/ 0 w 5010391"/>
              <a:gd name="connsiteY0" fmla="*/ 9224263 h 10900323"/>
              <a:gd name="connsiteX1" fmla="*/ 5010391 w 5010391"/>
              <a:gd name="connsiteY1" fmla="*/ 207266 h 10900323"/>
            </a:gdLst>
            <a:ahLst/>
            <a:cxnLst>
              <a:cxn ang="0">
                <a:pos x="connsiteX0" y="connsiteY0"/>
              </a:cxn>
              <a:cxn ang="0">
                <a:pos x="connsiteX1" y="connsiteY1"/>
              </a:cxn>
            </a:cxnLst>
            <a:rect l="l" t="t" r="r" b="b"/>
            <a:pathLst>
              <a:path w="5010391" h="10900323">
                <a:moveTo>
                  <a:pt x="0" y="9224263"/>
                </a:moveTo>
                <a:cubicBezTo>
                  <a:pt x="28543" y="10900323"/>
                  <a:pt x="3240113" y="2"/>
                  <a:pt x="5010391" y="207266"/>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197" name="Group 196"/>
          <p:cNvGrpSpPr/>
          <p:nvPr/>
        </p:nvGrpSpPr>
        <p:grpSpPr>
          <a:xfrm>
            <a:off x="6158333" y="3280412"/>
            <a:ext cx="3253086" cy="3192577"/>
            <a:chOff x="4081882" y="3280412"/>
            <a:chExt cx="4638255" cy="3468369"/>
          </a:xfrm>
        </p:grpSpPr>
        <p:cxnSp>
          <p:nvCxnSpPr>
            <p:cNvPr id="206" name="Straight Connector 187"/>
            <p:cNvCxnSpPr>
              <a:cxnSpLocks noChangeShapeType="1"/>
            </p:cNvCxnSpPr>
            <p:nvPr/>
          </p:nvCxnSpPr>
          <p:spPr bwMode="auto">
            <a:xfrm rot="5400000">
              <a:off x="2370417" y="5005795"/>
              <a:ext cx="3461880" cy="11113"/>
            </a:xfrm>
            <a:prstGeom prst="line">
              <a:avLst/>
            </a:prstGeom>
            <a:noFill/>
            <a:ln w="254000" algn="ctr">
              <a:solidFill>
                <a:schemeClr val="bg1">
                  <a:lumMod val="50000"/>
                </a:schemeClr>
              </a:solidFill>
              <a:round/>
              <a:headEnd type="none" w="lg" len="med"/>
              <a:tailEnd type="none" w="lg" len="med"/>
            </a:ln>
          </p:spPr>
        </p:cxnSp>
        <p:cxnSp>
          <p:nvCxnSpPr>
            <p:cNvPr id="209" name="Straight Connector 189"/>
            <p:cNvCxnSpPr>
              <a:cxnSpLocks noChangeShapeType="1"/>
            </p:cNvCxnSpPr>
            <p:nvPr/>
          </p:nvCxnSpPr>
          <p:spPr bwMode="auto">
            <a:xfrm rot="5400000">
              <a:off x="6983641" y="5012284"/>
              <a:ext cx="3461880" cy="11113"/>
            </a:xfrm>
            <a:prstGeom prst="line">
              <a:avLst/>
            </a:prstGeom>
            <a:noFill/>
            <a:ln w="254000" algn="ctr">
              <a:solidFill>
                <a:schemeClr val="bg1">
                  <a:lumMod val="50000"/>
                </a:schemeClr>
              </a:solidFill>
              <a:round/>
              <a:headEnd type="none" w="lg" len="med"/>
              <a:tailEnd type="none" w="lg" len="med"/>
            </a:ln>
          </p:spPr>
        </p:cxnSp>
        <p:cxnSp>
          <p:nvCxnSpPr>
            <p:cNvPr id="210" name="Straight Connector 190"/>
            <p:cNvCxnSpPr>
              <a:cxnSpLocks noChangeShapeType="1"/>
            </p:cNvCxnSpPr>
            <p:nvPr/>
          </p:nvCxnSpPr>
          <p:spPr bwMode="auto">
            <a:xfrm rot="10800000">
              <a:off x="4081882" y="6617357"/>
              <a:ext cx="4635082" cy="12045"/>
            </a:xfrm>
            <a:prstGeom prst="line">
              <a:avLst/>
            </a:prstGeom>
            <a:noFill/>
            <a:ln w="254000" algn="ctr">
              <a:solidFill>
                <a:schemeClr val="bg1">
                  <a:lumMod val="50000"/>
                </a:schemeClr>
              </a:solidFill>
              <a:round/>
              <a:headEnd type="none" w="lg" len="med"/>
              <a:tailEnd type="none" w="lg" len="med"/>
            </a:ln>
          </p:spPr>
        </p:cxnSp>
      </p:grpSp>
      <p:sp>
        <p:nvSpPr>
          <p:cNvPr id="211" name="Trapezoid 210"/>
          <p:cNvSpPr/>
          <p:nvPr/>
        </p:nvSpPr>
        <p:spPr>
          <a:xfrm>
            <a:off x="3486150" y="3981450"/>
            <a:ext cx="533400" cy="213360"/>
          </a:xfrm>
          <a:prstGeom prst="trapezoi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s-CO"/>
          </a:p>
        </p:txBody>
      </p:sp>
      <p:sp>
        <p:nvSpPr>
          <p:cNvPr id="212" name="Line 117 2"/>
          <p:cNvSpPr>
            <a:spLocks noChangeShapeType="1"/>
          </p:cNvSpPr>
          <p:nvPr/>
        </p:nvSpPr>
        <p:spPr bwMode="auto">
          <a:xfrm flipV="1">
            <a:off x="3743960" y="3778568"/>
            <a:ext cx="0" cy="267652"/>
          </a:xfrm>
          <a:prstGeom prst="line">
            <a:avLst/>
          </a:prstGeom>
          <a:noFill/>
          <a:ln w="12700">
            <a:solidFill>
              <a:schemeClr val="tx1"/>
            </a:solidFill>
            <a:round/>
            <a:headEnd type="none" w="lg" len="med"/>
            <a:tailEnd type="none" w="lg" len="med"/>
          </a:ln>
        </p:spPr>
        <p:txBody>
          <a:bodyPr wrap="square" anchor="ctr">
            <a:noAutofit/>
          </a:bodyPr>
          <a:lstStyle/>
          <a:p>
            <a:endParaRPr lang="en-US"/>
          </a:p>
        </p:txBody>
      </p:sp>
      <p:grpSp>
        <p:nvGrpSpPr>
          <p:cNvPr id="267" name="Group 266"/>
          <p:cNvGrpSpPr/>
          <p:nvPr/>
        </p:nvGrpSpPr>
        <p:grpSpPr>
          <a:xfrm>
            <a:off x="450563" y="2180782"/>
            <a:ext cx="96456" cy="4339450"/>
            <a:chOff x="450563" y="2190307"/>
            <a:chExt cx="96456" cy="4339450"/>
          </a:xfrm>
        </p:grpSpPr>
        <p:sp>
          <p:nvSpPr>
            <p:cNvPr id="247" name="Rectangle 246"/>
            <p:cNvSpPr/>
            <p:nvPr/>
          </p:nvSpPr>
          <p:spPr bwMode="auto">
            <a:xfrm rot="5400000">
              <a:off x="-1670934" y="4311804"/>
              <a:ext cx="4339450" cy="96456"/>
            </a:xfrm>
            <a:prstGeom prst="rect">
              <a:avLst/>
            </a:pr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248" name="Straight Connector 247"/>
            <p:cNvCxnSpPr/>
            <p:nvPr/>
          </p:nvCxnSpPr>
          <p:spPr bwMode="auto">
            <a:xfrm rot="5400000">
              <a:off x="-1627126"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cxnSp>
          <p:nvCxnSpPr>
            <p:cNvPr id="249" name="Straight Connector 248"/>
            <p:cNvCxnSpPr/>
            <p:nvPr/>
          </p:nvCxnSpPr>
          <p:spPr bwMode="auto">
            <a:xfrm rot="5400000">
              <a:off x="-1717160"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grpSp>
      <p:grpSp>
        <p:nvGrpSpPr>
          <p:cNvPr id="273" name="Group 272"/>
          <p:cNvGrpSpPr/>
          <p:nvPr/>
        </p:nvGrpSpPr>
        <p:grpSpPr>
          <a:xfrm>
            <a:off x="4090416" y="3002541"/>
            <a:ext cx="613258" cy="3603762"/>
            <a:chOff x="4090416" y="3002541"/>
            <a:chExt cx="613258" cy="3603762"/>
          </a:xfrm>
        </p:grpSpPr>
        <p:sp>
          <p:nvSpPr>
            <p:cNvPr id="263" name="Freeform 262"/>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58" name="Freeform 257"/>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sp>
        <p:nvSpPr>
          <p:cNvPr id="265" name="Freeform 264"/>
          <p:cNvSpPr/>
          <p:nvPr/>
        </p:nvSpPr>
        <p:spPr bwMode="auto">
          <a:xfrm>
            <a:off x="4686300" y="3152775"/>
            <a:ext cx="209550" cy="4105275"/>
          </a:xfrm>
          <a:custGeom>
            <a:avLst/>
            <a:gdLst>
              <a:gd name="connsiteX0" fmla="*/ 9525 w 192087"/>
              <a:gd name="connsiteY0" fmla="*/ 0 h 3114675"/>
              <a:gd name="connsiteX1" fmla="*/ 190500 w 192087"/>
              <a:gd name="connsiteY1" fmla="*/ 304800 h 3114675"/>
              <a:gd name="connsiteX2" fmla="*/ 0 w 192087"/>
              <a:gd name="connsiteY2" fmla="*/ 1000125 h 3114675"/>
              <a:gd name="connsiteX3" fmla="*/ 190500 w 192087"/>
              <a:gd name="connsiteY3" fmla="*/ 1571625 h 3114675"/>
              <a:gd name="connsiteX4" fmla="*/ 9525 w 192087"/>
              <a:gd name="connsiteY4" fmla="*/ 2362200 h 3114675"/>
              <a:gd name="connsiteX5" fmla="*/ 190500 w 192087"/>
              <a:gd name="connsiteY5" fmla="*/ 3114675 h 311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087" h="3114675">
                <a:moveTo>
                  <a:pt x="9525" y="0"/>
                </a:moveTo>
                <a:cubicBezTo>
                  <a:pt x="100806" y="69056"/>
                  <a:pt x="192087" y="138113"/>
                  <a:pt x="190500" y="304800"/>
                </a:cubicBezTo>
                <a:cubicBezTo>
                  <a:pt x="188913" y="471487"/>
                  <a:pt x="0" y="788988"/>
                  <a:pt x="0" y="1000125"/>
                </a:cubicBezTo>
                <a:cubicBezTo>
                  <a:pt x="0" y="1211262"/>
                  <a:pt x="188913" y="1344613"/>
                  <a:pt x="190500" y="1571625"/>
                </a:cubicBezTo>
                <a:cubicBezTo>
                  <a:pt x="192087" y="1798637"/>
                  <a:pt x="9525" y="2105025"/>
                  <a:pt x="9525" y="2362200"/>
                </a:cubicBezTo>
                <a:cubicBezTo>
                  <a:pt x="9525" y="2619375"/>
                  <a:pt x="100012" y="2867025"/>
                  <a:pt x="190500" y="3114675"/>
                </a:cubicBezTo>
              </a:path>
            </a:pathLst>
          </a:custGeom>
          <a:noFill/>
          <a:ln w="38100" cap="flat" cmpd="sng" algn="ctr">
            <a:solidFill>
              <a:schemeClr val="accent6">
                <a:lumMod val="50000"/>
              </a:schemeClr>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nvGrpSpPr>
          <p:cNvPr id="237" name="Group 236"/>
          <p:cNvGrpSpPr/>
          <p:nvPr/>
        </p:nvGrpSpPr>
        <p:grpSpPr>
          <a:xfrm>
            <a:off x="537882" y="6078071"/>
            <a:ext cx="3657600" cy="45719"/>
            <a:chOff x="537882" y="6078071"/>
            <a:chExt cx="3657600" cy="45719"/>
          </a:xfrm>
          <a:solidFill>
            <a:schemeClr val="accent2">
              <a:lumMod val="50000"/>
            </a:schemeClr>
          </a:solidFill>
        </p:grpSpPr>
        <p:sp>
          <p:nvSpPr>
            <p:cNvPr id="236" name="Rectangle 235"/>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219" name="Straight Connector 218"/>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25" name="Straight Connector 22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238" name="Group 237"/>
          <p:cNvGrpSpPr/>
          <p:nvPr/>
        </p:nvGrpSpPr>
        <p:grpSpPr>
          <a:xfrm>
            <a:off x="537882" y="6230471"/>
            <a:ext cx="3657600" cy="45719"/>
            <a:chOff x="537882" y="6078071"/>
            <a:chExt cx="3657600" cy="45719"/>
          </a:xfrm>
          <a:solidFill>
            <a:schemeClr val="accent2">
              <a:lumMod val="50000"/>
            </a:schemeClr>
          </a:solidFill>
        </p:grpSpPr>
        <p:sp>
          <p:nvSpPr>
            <p:cNvPr id="239" name="Rectangle 238"/>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240" name="Straight Connector 239"/>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1" name="Straight Connector 240"/>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242" name="Group 241"/>
          <p:cNvGrpSpPr/>
          <p:nvPr/>
        </p:nvGrpSpPr>
        <p:grpSpPr>
          <a:xfrm>
            <a:off x="537882" y="6382871"/>
            <a:ext cx="3657600" cy="45719"/>
            <a:chOff x="537882" y="6078071"/>
            <a:chExt cx="3657600" cy="45719"/>
          </a:xfrm>
          <a:solidFill>
            <a:schemeClr val="accent2">
              <a:lumMod val="50000"/>
            </a:schemeClr>
          </a:solidFill>
        </p:grpSpPr>
        <p:sp>
          <p:nvSpPr>
            <p:cNvPr id="243" name="Rectangle 242"/>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244" name="Straight Connector 243"/>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5" name="Straight Connector 24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sp>
        <p:nvSpPr>
          <p:cNvPr id="268" name="Flowchart: Collate 267"/>
          <p:cNvSpPr/>
          <p:nvPr/>
        </p:nvSpPr>
        <p:spPr bwMode="auto">
          <a:xfrm>
            <a:off x="419999" y="6521928"/>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69" name="Flowchart: Collate 268"/>
          <p:cNvSpPr/>
          <p:nvPr/>
        </p:nvSpPr>
        <p:spPr bwMode="auto">
          <a:xfrm>
            <a:off x="4142476" y="6589502"/>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70" name="Rounded Rectangle 269"/>
          <p:cNvSpPr/>
          <p:nvPr/>
        </p:nvSpPr>
        <p:spPr bwMode="auto">
          <a:xfrm>
            <a:off x="1733550" y="-228600"/>
            <a:ext cx="2476500" cy="1476375"/>
          </a:xfrm>
          <a:prstGeom prst="roundRect">
            <a:avLst/>
          </a:prstGeom>
          <a:solidFill>
            <a:schemeClr val="accent6">
              <a:lumMod val="50000"/>
            </a:schemeClr>
          </a:solidFill>
          <a:ln w="5715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Century Gothic" pitchFamily="34" charset="0"/>
              <a:cs typeface="Arial" charset="0"/>
            </a:endParaRPr>
          </a:p>
        </p:txBody>
      </p:sp>
      <p:grpSp>
        <p:nvGrpSpPr>
          <p:cNvPr id="274" name="Group 273"/>
          <p:cNvGrpSpPr/>
          <p:nvPr/>
        </p:nvGrpSpPr>
        <p:grpSpPr>
          <a:xfrm rot="16200000" flipV="1">
            <a:off x="1572366" y="498478"/>
            <a:ext cx="666088" cy="2100882"/>
            <a:chOff x="4090416" y="3002541"/>
            <a:chExt cx="613258" cy="3603762"/>
          </a:xfrm>
        </p:grpSpPr>
        <p:sp>
          <p:nvSpPr>
            <p:cNvPr id="275" name="Freeform 274"/>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76" name="Freeform 275"/>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sp>
        <p:nvSpPr>
          <p:cNvPr id="297" name="Rectangle 296"/>
          <p:cNvSpPr/>
          <p:nvPr/>
        </p:nvSpPr>
        <p:spPr bwMode="auto">
          <a:xfrm>
            <a:off x="1466850" y="-438150"/>
            <a:ext cx="3009900" cy="438150"/>
          </a:xfrm>
          <a:prstGeom prst="rect">
            <a:avLst/>
          </a:prstGeom>
          <a:solidFill>
            <a:schemeClr val="bg1"/>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31" name="Rectangle 230"/>
          <p:cNvSpPr/>
          <p:nvPr/>
        </p:nvSpPr>
        <p:spPr bwMode="auto">
          <a:xfrm>
            <a:off x="469126" y="1415332"/>
            <a:ext cx="45719" cy="159026"/>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18" name="Rectangle 217">
            <a:extLst>
              <a:ext uri="{FF2B5EF4-FFF2-40B4-BE49-F238E27FC236}">
                <a16:creationId xmlns:a16="http://schemas.microsoft.com/office/drawing/2014/main" id="{4BB52E6D-04D6-438F-8027-9A618A597B61}"/>
              </a:ext>
            </a:extLst>
          </p:cNvPr>
          <p:cNvSpPr/>
          <p:nvPr/>
        </p:nvSpPr>
        <p:spPr>
          <a:xfrm>
            <a:off x="1351033" y="2285207"/>
            <a:ext cx="382517" cy="30870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426897FB-ED11-4189-9E84-80276A48958F}"/>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1362133" y="2342471"/>
            <a:ext cx="260572" cy="213333"/>
          </a:xfrm>
          <a:prstGeom prst="rect">
            <a:avLst/>
          </a:prstGeom>
        </p:spPr>
      </p:pic>
      <p:sp>
        <p:nvSpPr>
          <p:cNvPr id="221" name="Line 120">
            <a:extLst>
              <a:ext uri="{FF2B5EF4-FFF2-40B4-BE49-F238E27FC236}">
                <a16:creationId xmlns:a16="http://schemas.microsoft.com/office/drawing/2014/main" id="{A0345213-931A-488A-84AF-5039B0E17A94}"/>
              </a:ext>
            </a:extLst>
          </p:cNvPr>
          <p:cNvSpPr>
            <a:spLocks noChangeShapeType="1"/>
          </p:cNvSpPr>
          <p:nvPr/>
        </p:nvSpPr>
        <p:spPr bwMode="auto">
          <a:xfrm flipH="1">
            <a:off x="774497" y="2001203"/>
            <a:ext cx="968578" cy="0"/>
          </a:xfrm>
          <a:prstGeom prst="line">
            <a:avLst/>
          </a:prstGeom>
          <a:noFill/>
          <a:ln w="38100">
            <a:solidFill>
              <a:srgbClr val="C00000"/>
            </a:solidFill>
            <a:prstDash val="sysDot"/>
            <a:round/>
            <a:headEnd type="none" w="lg" len="med"/>
            <a:tailEnd type="none" w="lg" len="med"/>
          </a:ln>
        </p:spPr>
        <p:txBody>
          <a:bodyPr wrap="square" anchor="ctr">
            <a:noAutofit/>
          </a:bodyPr>
          <a:lstStyle/>
          <a:p>
            <a:endParaRPr lang="en-US"/>
          </a:p>
        </p:txBody>
      </p:sp>
    </p:spTree>
    <p:extLst>
      <p:ext uri="{BB962C8B-B14F-4D97-AF65-F5344CB8AC3E}">
        <p14:creationId xmlns:p14="http://schemas.microsoft.com/office/powerpoint/2010/main" val="102685563"/>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401" name="Rectangle 194"/>
          <p:cNvSpPr>
            <a:spLocks noChangeArrowheads="1"/>
          </p:cNvSpPr>
          <p:nvPr/>
        </p:nvSpPr>
        <p:spPr bwMode="auto">
          <a:xfrm>
            <a:off x="4369395" y="2316726"/>
            <a:ext cx="209895" cy="4928616"/>
          </a:xfrm>
          <a:prstGeom prst="rect">
            <a:avLst/>
          </a:prstGeom>
          <a:noFill/>
          <a:ln w="28575" algn="ctr">
            <a:solidFill>
              <a:srgbClr val="000000"/>
            </a:solidFill>
            <a:round/>
            <a:headEnd type="none" w="lg" len="med"/>
            <a:tailEnd type="none" w="lg" len="med"/>
          </a:ln>
        </p:spPr>
        <p:txBody>
          <a:bodyPr wrap="square">
            <a:noAutofit/>
          </a:bodyPr>
          <a:lstStyle/>
          <a:p>
            <a:pPr>
              <a:spcBef>
                <a:spcPct val="50000"/>
              </a:spcBef>
            </a:pPr>
            <a:endParaRPr lang="en-US">
              <a:solidFill>
                <a:srgbClr val="000000"/>
              </a:solidFill>
            </a:endParaRPr>
          </a:p>
        </p:txBody>
      </p:sp>
      <p:sp>
        <p:nvSpPr>
          <p:cNvPr id="256" name="Rectangle 112 1"/>
          <p:cNvSpPr>
            <a:spLocks noChangeArrowheads="1"/>
          </p:cNvSpPr>
          <p:nvPr/>
        </p:nvSpPr>
        <p:spPr bwMode="auto">
          <a:xfrm>
            <a:off x="4364447" y="6701976"/>
            <a:ext cx="201189" cy="523875"/>
          </a:xfrm>
          <a:prstGeom prst="rect">
            <a:avLst/>
          </a:prstGeom>
          <a:solidFill>
            <a:schemeClr val="accent2">
              <a:lumMod val="50000"/>
            </a:schemeClr>
          </a:solidFill>
          <a:ln w="12700">
            <a:noFill/>
            <a:miter lim="800000"/>
            <a:headEnd type="none" w="lg" len="med"/>
            <a:tailEnd type="none" w="lg" len="med"/>
          </a:ln>
        </p:spPr>
        <p:txBody>
          <a:bodyPr wrap="square" anchor="ctr">
            <a:noAutofit/>
          </a:bodyPr>
          <a:lstStyle/>
          <a:p>
            <a:endParaRPr lang="en-US">
              <a:solidFill>
                <a:srgbClr val="000000"/>
              </a:solidFill>
            </a:endParaRPr>
          </a:p>
        </p:txBody>
      </p:sp>
      <p:sp>
        <p:nvSpPr>
          <p:cNvPr id="13399" name="Rectangle 112 2"/>
          <p:cNvSpPr>
            <a:spLocks noChangeArrowheads="1"/>
          </p:cNvSpPr>
          <p:nvPr/>
        </p:nvSpPr>
        <p:spPr bwMode="auto">
          <a:xfrm>
            <a:off x="6819106" y="6410155"/>
            <a:ext cx="646113" cy="523875"/>
          </a:xfrm>
          <a:prstGeom prst="rect">
            <a:avLst/>
          </a:prstGeom>
          <a:solidFill>
            <a:srgbClr val="8EAED2"/>
          </a:solidFill>
          <a:ln w="12700">
            <a:noFill/>
            <a:miter lim="800000"/>
            <a:headEnd type="none" w="lg" len="med"/>
            <a:tailEnd type="none" w="lg" len="med"/>
          </a:ln>
        </p:spPr>
        <p:txBody>
          <a:bodyPr anchor="ctr">
            <a:noAutofit/>
          </a:bodyPr>
          <a:lstStyle/>
          <a:p>
            <a:endParaRPr lang="en-US">
              <a:solidFill>
                <a:srgbClr val="000000"/>
              </a:solidFill>
            </a:endParaRPr>
          </a:p>
        </p:txBody>
      </p:sp>
      <p:sp>
        <p:nvSpPr>
          <p:cNvPr id="13314" name="Rectangle 185"/>
          <p:cNvSpPr>
            <a:spLocks noChangeArrowheads="1"/>
          </p:cNvSpPr>
          <p:nvPr/>
        </p:nvSpPr>
        <p:spPr bwMode="auto">
          <a:xfrm>
            <a:off x="6224169" y="5167223"/>
            <a:ext cx="3195876" cy="1209513"/>
          </a:xfrm>
          <a:prstGeom prst="rect">
            <a:avLst/>
          </a:prstGeom>
          <a:solidFill>
            <a:srgbClr val="8EAED2"/>
          </a:solidFill>
          <a:ln w="12700" algn="ctr">
            <a:solidFill>
              <a:schemeClr val="bg2"/>
            </a:solidFill>
            <a:round/>
            <a:headEnd type="none" w="lg" len="med"/>
            <a:tailEnd type="none" w="lg" len="med"/>
          </a:ln>
        </p:spPr>
        <p:txBody>
          <a:bodyPr>
            <a:noAutofit/>
          </a:bodyPr>
          <a:lstStyle/>
          <a:p>
            <a:pPr>
              <a:spcBef>
                <a:spcPct val="50000"/>
              </a:spcBef>
            </a:pPr>
            <a:endParaRPr lang="en-US">
              <a:solidFill>
                <a:srgbClr val="000000"/>
              </a:solidFill>
            </a:endParaRPr>
          </a:p>
        </p:txBody>
      </p:sp>
      <p:sp>
        <p:nvSpPr>
          <p:cNvPr id="13330" name="Line 117 1"/>
          <p:cNvSpPr>
            <a:spLocks noChangeShapeType="1"/>
          </p:cNvSpPr>
          <p:nvPr/>
        </p:nvSpPr>
        <p:spPr bwMode="auto">
          <a:xfrm>
            <a:off x="8680906" y="888477"/>
            <a:ext cx="0" cy="4183811"/>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sp>
        <p:nvSpPr>
          <p:cNvPr id="13331" name="Line 119"/>
          <p:cNvSpPr>
            <a:spLocks noChangeShapeType="1"/>
          </p:cNvSpPr>
          <p:nvPr/>
        </p:nvSpPr>
        <p:spPr bwMode="auto">
          <a:xfrm>
            <a:off x="1247687" y="2580830"/>
            <a:ext cx="3110668" cy="0"/>
          </a:xfrm>
          <a:prstGeom prst="line">
            <a:avLst/>
          </a:prstGeom>
          <a:noFill/>
          <a:ln w="38100">
            <a:solidFill>
              <a:srgbClr val="C00000"/>
            </a:solidFill>
            <a:prstDash val="sysDot"/>
            <a:round/>
            <a:headEnd type="none" w="lg" len="med"/>
            <a:tailEnd type="none" w="lg" len="med"/>
          </a:ln>
        </p:spPr>
        <p:txBody>
          <a:bodyPr wrap="square" anchor="ctr">
            <a:noAutofit/>
          </a:bodyPr>
          <a:lstStyle/>
          <a:p>
            <a:endParaRPr lang="en-US">
              <a:solidFill>
                <a:srgbClr val="000000"/>
              </a:solidFill>
            </a:endParaRPr>
          </a:p>
        </p:txBody>
      </p:sp>
      <p:sp>
        <p:nvSpPr>
          <p:cNvPr id="13392" name="Line 198"/>
          <p:cNvSpPr>
            <a:spLocks noChangeShapeType="1"/>
          </p:cNvSpPr>
          <p:nvPr/>
        </p:nvSpPr>
        <p:spPr bwMode="auto">
          <a:xfrm flipH="1">
            <a:off x="1485900" y="1988820"/>
            <a:ext cx="0" cy="600556"/>
          </a:xfrm>
          <a:prstGeom prst="line">
            <a:avLst/>
          </a:prstGeom>
          <a:noFill/>
          <a:ln w="12700">
            <a:solidFill>
              <a:schemeClr val="tx1"/>
            </a:solidFill>
            <a:round/>
            <a:headEnd type="triangle" w="med" len="med"/>
            <a:tailEnd type="triangle" w="med" len="med"/>
          </a:ln>
        </p:spPr>
        <p:txBody>
          <a:bodyPr wrap="square" anchor="ctr">
            <a:noAutofit/>
          </a:bodyPr>
          <a:lstStyle/>
          <a:p>
            <a:endParaRPr lang="en-US">
              <a:solidFill>
                <a:srgbClr val="000000"/>
              </a:solidFill>
            </a:endParaRPr>
          </a:p>
        </p:txBody>
      </p:sp>
      <p:sp>
        <p:nvSpPr>
          <p:cNvPr id="13394" name="Rectangle 115"/>
          <p:cNvSpPr>
            <a:spLocks noChangeArrowheads="1"/>
          </p:cNvSpPr>
          <p:nvPr/>
        </p:nvSpPr>
        <p:spPr bwMode="auto">
          <a:xfrm>
            <a:off x="8269596" y="4977402"/>
            <a:ext cx="822622" cy="350748"/>
          </a:xfrm>
          <a:prstGeom prst="rect">
            <a:avLst/>
          </a:prstGeom>
          <a:solidFill>
            <a:srgbClr val="F14343"/>
          </a:solidFill>
          <a:ln w="12700">
            <a:solidFill>
              <a:schemeClr val="tx1"/>
            </a:solidFill>
            <a:miter lim="800000"/>
            <a:headEnd type="none" w="lg" len="med"/>
            <a:tailEnd type="none" w="lg" len="med"/>
          </a:ln>
        </p:spPr>
        <p:txBody>
          <a:bodyPr wrap="square" anchor="ctr">
            <a:noAutofit/>
          </a:bodyPr>
          <a:lstStyle/>
          <a:p>
            <a:endParaRPr lang="en-US">
              <a:solidFill>
                <a:srgbClr val="000000"/>
              </a:solidFill>
            </a:endParaRPr>
          </a:p>
        </p:txBody>
      </p:sp>
      <p:grpSp>
        <p:nvGrpSpPr>
          <p:cNvPr id="3" name="Group 214"/>
          <p:cNvGrpSpPr/>
          <p:nvPr/>
        </p:nvGrpSpPr>
        <p:grpSpPr>
          <a:xfrm>
            <a:off x="6472238" y="4264025"/>
            <a:ext cx="328612" cy="1816141"/>
            <a:chOff x="6472238" y="4264025"/>
            <a:chExt cx="328612" cy="2157413"/>
          </a:xfrm>
        </p:grpSpPr>
        <p:pic>
          <p:nvPicPr>
            <p:cNvPr id="13317" name="Picture 23"/>
            <p:cNvPicPr>
              <a:picLocks noChangeAspect="1" noChangeArrowheads="1"/>
            </p:cNvPicPr>
            <p:nvPr/>
          </p:nvPicPr>
          <p:blipFill>
            <a:blip r:embed="rId4" cstate="print"/>
            <a:srcRect/>
            <a:stretch>
              <a:fillRect/>
            </a:stretch>
          </p:blipFill>
          <p:spPr bwMode="auto">
            <a:xfrm>
              <a:off x="6472238" y="4264025"/>
              <a:ext cx="130175" cy="2157413"/>
            </a:xfrm>
            <a:prstGeom prst="rect">
              <a:avLst/>
            </a:prstGeom>
            <a:noFill/>
            <a:ln w="12700">
              <a:noFill/>
              <a:miter lim="800000"/>
              <a:headEnd type="none" w="lg" len="med"/>
              <a:tailEnd type="none" w="lg" len="med"/>
            </a:ln>
          </p:spPr>
        </p:pic>
        <p:grpSp>
          <p:nvGrpSpPr>
            <p:cNvPr id="4" name="Group 24"/>
            <p:cNvGrpSpPr>
              <a:grpSpLocks/>
            </p:cNvGrpSpPr>
            <p:nvPr/>
          </p:nvGrpSpPr>
          <p:grpSpPr bwMode="auto">
            <a:xfrm>
              <a:off x="6646863" y="4275138"/>
              <a:ext cx="153987" cy="2084387"/>
              <a:chOff x="3703" y="1140"/>
              <a:chExt cx="144" cy="1959"/>
            </a:xfrm>
          </p:grpSpPr>
          <p:sp>
            <p:nvSpPr>
              <p:cNvPr id="13426" name="Line 25"/>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27" name="Line 26"/>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8" name="Line 27"/>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9" name="Line 28"/>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0" name="Line 29"/>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1" name="Line 3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2" name="Line 3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3" name="Line 3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4" name="Line 3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5" name="Line 3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6" name="Line 3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7" name="Line 3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8" name="Line 3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9" name="Line 38"/>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0" name="Line 39"/>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1" name="Line 40"/>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2" name="Line 41"/>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3" name="Line 4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4" name="Line 4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5" name="Line 4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6" name="Line 4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7" name="Line 4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8" name="Line 4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9" name="Line 4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0" name="Line 49"/>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1" name="Line 5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2" name="Line 5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3" name="Line 5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4" name="Line 5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5" name="Line 5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6" name="Line 5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7" name="Line 5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8" name="Line 5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9" name="Line 58"/>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0" name="Line 59"/>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1" name="Line 60"/>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2" name="Line 61"/>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3" name="Line 6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4" name="Line 6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5" name="Line 6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6" name="Line 6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7" name="Line 6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8" name="Line 6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9" name="Line 6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0" name="Line 69"/>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1" name="Line 70"/>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2" name="Line 71"/>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3" name="Line 72"/>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4" name="Line 73"/>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75" name="Line 74"/>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6" name="Line 75"/>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7" name="Line 76"/>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8" name="Line 77"/>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9" name="Line 78"/>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0" name="Line 79"/>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1" name="Line 80"/>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2" name="Line 81"/>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3" name="Line 82"/>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grpSp>
        <p:nvGrpSpPr>
          <p:cNvPr id="5" name="Group 83"/>
          <p:cNvGrpSpPr>
            <a:grpSpLocks/>
          </p:cNvGrpSpPr>
          <p:nvPr/>
        </p:nvGrpSpPr>
        <p:grpSpPr bwMode="auto">
          <a:xfrm>
            <a:off x="6827838" y="5943775"/>
            <a:ext cx="620712" cy="88900"/>
            <a:chOff x="4147" y="3703"/>
            <a:chExt cx="391" cy="56"/>
          </a:xfrm>
        </p:grpSpPr>
        <p:sp>
          <p:nvSpPr>
            <p:cNvPr id="13421" name="Oval 84"/>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2" name="Oval 85"/>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3" name="Oval 86"/>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4" name="Oval 87"/>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5" name="Oval 88"/>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6" name="Group 89"/>
          <p:cNvGrpSpPr>
            <a:grpSpLocks/>
          </p:cNvGrpSpPr>
          <p:nvPr/>
        </p:nvGrpSpPr>
        <p:grpSpPr bwMode="auto">
          <a:xfrm>
            <a:off x="6961188" y="5778497"/>
            <a:ext cx="355600" cy="88900"/>
            <a:chOff x="4235" y="3596"/>
            <a:chExt cx="224" cy="56"/>
          </a:xfrm>
        </p:grpSpPr>
        <p:sp>
          <p:nvSpPr>
            <p:cNvPr id="13418" name="Oval 90"/>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9" name="Oval 91"/>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0" name="Oval 92"/>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7" name="Group 93"/>
          <p:cNvGrpSpPr>
            <a:grpSpLocks/>
          </p:cNvGrpSpPr>
          <p:nvPr/>
        </p:nvGrpSpPr>
        <p:grpSpPr bwMode="auto">
          <a:xfrm>
            <a:off x="6961188" y="5613221"/>
            <a:ext cx="355600" cy="88900"/>
            <a:chOff x="4233" y="3461"/>
            <a:chExt cx="224" cy="56"/>
          </a:xfrm>
        </p:grpSpPr>
        <p:sp>
          <p:nvSpPr>
            <p:cNvPr id="13415" name="Oval 94"/>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6" name="Oval 95"/>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7" name="Oval 96"/>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8" name="Group 97"/>
          <p:cNvGrpSpPr>
            <a:grpSpLocks/>
          </p:cNvGrpSpPr>
          <p:nvPr/>
        </p:nvGrpSpPr>
        <p:grpSpPr bwMode="auto">
          <a:xfrm>
            <a:off x="7026275" y="5447945"/>
            <a:ext cx="222250" cy="88900"/>
            <a:chOff x="4231" y="3326"/>
            <a:chExt cx="140" cy="56"/>
          </a:xfrm>
        </p:grpSpPr>
        <p:sp>
          <p:nvSpPr>
            <p:cNvPr id="13413" name="Oval 98"/>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4" name="Oval 99"/>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9" name="Group 100"/>
          <p:cNvGrpSpPr>
            <a:grpSpLocks/>
          </p:cNvGrpSpPr>
          <p:nvPr/>
        </p:nvGrpSpPr>
        <p:grpSpPr bwMode="auto">
          <a:xfrm>
            <a:off x="7026275" y="5282669"/>
            <a:ext cx="222250" cy="88900"/>
            <a:chOff x="4229" y="3191"/>
            <a:chExt cx="140" cy="56"/>
          </a:xfrm>
        </p:grpSpPr>
        <p:sp>
          <p:nvSpPr>
            <p:cNvPr id="13411" name="Oval 101"/>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2" name="Oval 102"/>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10" name="Group 103"/>
          <p:cNvGrpSpPr>
            <a:grpSpLocks/>
          </p:cNvGrpSpPr>
          <p:nvPr/>
        </p:nvGrpSpPr>
        <p:grpSpPr bwMode="auto">
          <a:xfrm>
            <a:off x="7026275" y="5117393"/>
            <a:ext cx="222250" cy="88900"/>
            <a:chOff x="4227" y="3056"/>
            <a:chExt cx="140" cy="56"/>
          </a:xfrm>
        </p:grpSpPr>
        <p:sp>
          <p:nvSpPr>
            <p:cNvPr id="13409" name="Oval 104"/>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0" name="Oval 105"/>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sp>
        <p:nvSpPr>
          <p:cNvPr id="13325" name="Oval 106"/>
          <p:cNvSpPr>
            <a:spLocks noChangeArrowheads="1"/>
          </p:cNvSpPr>
          <p:nvPr/>
        </p:nvSpPr>
        <p:spPr bwMode="auto">
          <a:xfrm>
            <a:off x="7092950" y="4952117"/>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6" name="Oval 107"/>
          <p:cNvSpPr>
            <a:spLocks noChangeArrowheads="1"/>
          </p:cNvSpPr>
          <p:nvPr/>
        </p:nvSpPr>
        <p:spPr bwMode="auto">
          <a:xfrm>
            <a:off x="7092950" y="4786841"/>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7" name="Oval 108"/>
          <p:cNvSpPr>
            <a:spLocks noChangeArrowheads="1"/>
          </p:cNvSpPr>
          <p:nvPr/>
        </p:nvSpPr>
        <p:spPr bwMode="auto">
          <a:xfrm>
            <a:off x="7092950" y="4621565"/>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8" name="Oval 109"/>
          <p:cNvSpPr>
            <a:spLocks noChangeArrowheads="1"/>
          </p:cNvSpPr>
          <p:nvPr/>
        </p:nvSpPr>
        <p:spPr bwMode="auto">
          <a:xfrm>
            <a:off x="7092950" y="4456289"/>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9" name="Oval 110"/>
          <p:cNvSpPr>
            <a:spLocks noChangeArrowheads="1"/>
          </p:cNvSpPr>
          <p:nvPr/>
        </p:nvSpPr>
        <p:spPr bwMode="auto">
          <a:xfrm>
            <a:off x="7092950" y="4291013"/>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nvGrpSpPr>
          <p:cNvPr id="11" name="Group 254"/>
          <p:cNvGrpSpPr/>
          <p:nvPr/>
        </p:nvGrpSpPr>
        <p:grpSpPr>
          <a:xfrm>
            <a:off x="6810375" y="3333750"/>
            <a:ext cx="663575" cy="4556125"/>
            <a:chOff x="6810375" y="3333750"/>
            <a:chExt cx="663575" cy="4556125"/>
          </a:xfrm>
        </p:grpSpPr>
        <p:sp>
          <p:nvSpPr>
            <p:cNvPr id="13407" name="Line 6"/>
            <p:cNvSpPr>
              <a:spLocks noChangeShapeType="1"/>
            </p:cNvSpPr>
            <p:nvPr/>
          </p:nvSpPr>
          <p:spPr bwMode="auto">
            <a:xfrm flipV="1">
              <a:off x="7473950" y="3333750"/>
              <a:ext cx="0" cy="4540628"/>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08" name="Line 7"/>
            <p:cNvSpPr>
              <a:spLocks noChangeShapeType="1"/>
            </p:cNvSpPr>
            <p:nvPr/>
          </p:nvSpPr>
          <p:spPr bwMode="auto">
            <a:xfrm flipV="1">
              <a:off x="6810375" y="3333750"/>
              <a:ext cx="0" cy="4556125"/>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3403" name="Line 118 1"/>
          <p:cNvSpPr>
            <a:spLocks noChangeShapeType="1"/>
          </p:cNvSpPr>
          <p:nvPr/>
        </p:nvSpPr>
        <p:spPr bwMode="auto">
          <a:xfrm flipV="1">
            <a:off x="6191250" y="2038350"/>
            <a:ext cx="0" cy="1695450"/>
          </a:xfrm>
          <a:prstGeom prst="line">
            <a:avLst/>
          </a:prstGeom>
          <a:noFill/>
          <a:ln w="76200">
            <a:solidFill>
              <a:srgbClr val="000000"/>
            </a:solidFill>
            <a:round/>
            <a:headEnd type="none" w="lg" len="med"/>
            <a:tailEnd type="none" w="lg" len="med"/>
          </a:ln>
        </p:spPr>
        <p:txBody>
          <a:bodyPr wrap="square" anchor="ctr">
            <a:noAutofit/>
          </a:bodyPr>
          <a:lstStyle/>
          <a:p>
            <a:endParaRPr lang="en-US">
              <a:solidFill>
                <a:srgbClr val="000000"/>
              </a:solidFill>
            </a:endParaRPr>
          </a:p>
        </p:txBody>
      </p:sp>
      <p:sp>
        <p:nvSpPr>
          <p:cNvPr id="13404" name="Line 118 2"/>
          <p:cNvSpPr>
            <a:spLocks noChangeShapeType="1"/>
          </p:cNvSpPr>
          <p:nvPr/>
        </p:nvSpPr>
        <p:spPr bwMode="auto">
          <a:xfrm flipV="1">
            <a:off x="6191250" y="1733550"/>
            <a:ext cx="0" cy="230505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grpSp>
        <p:nvGrpSpPr>
          <p:cNvPr id="216" name="Group 215"/>
          <p:cNvGrpSpPr/>
          <p:nvPr/>
        </p:nvGrpSpPr>
        <p:grpSpPr>
          <a:xfrm rot="1242137">
            <a:off x="2966139" y="-210466"/>
            <a:ext cx="5249862" cy="3746500"/>
            <a:chOff x="2957513" y="39688"/>
            <a:chExt cx="5249862" cy="3746500"/>
          </a:xfrm>
        </p:grpSpPr>
        <p:sp>
          <p:nvSpPr>
            <p:cNvPr id="13333" name="Line 127"/>
            <p:cNvSpPr>
              <a:spLocks noChangeShapeType="1"/>
            </p:cNvSpPr>
            <p:nvPr/>
          </p:nvSpPr>
          <p:spPr bwMode="auto">
            <a:xfrm flipH="1">
              <a:off x="3678238" y="39688"/>
              <a:ext cx="4529137" cy="374650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grpSp>
          <p:nvGrpSpPr>
            <p:cNvPr id="12" name="Group 184"/>
            <p:cNvGrpSpPr/>
            <p:nvPr/>
          </p:nvGrpSpPr>
          <p:grpSpPr>
            <a:xfrm>
              <a:off x="2957513" y="1573213"/>
              <a:ext cx="3281362" cy="2192337"/>
              <a:chOff x="881063" y="1573213"/>
              <a:chExt cx="3281362" cy="2192337"/>
            </a:xfrm>
          </p:grpSpPr>
          <p:sp>
            <p:nvSpPr>
              <p:cNvPr id="13334" name="Line 130"/>
              <p:cNvSpPr>
                <a:spLocks noChangeShapeType="1"/>
              </p:cNvSpPr>
              <p:nvPr/>
            </p:nvSpPr>
            <p:spPr bwMode="auto">
              <a:xfrm rot="3052331" flipH="1">
                <a:off x="1994694" y="31615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5" name="Line 131"/>
              <p:cNvSpPr>
                <a:spLocks noChangeShapeType="1"/>
              </p:cNvSpPr>
              <p:nvPr/>
            </p:nvSpPr>
            <p:spPr bwMode="auto">
              <a:xfrm rot="3052331" flipH="1">
                <a:off x="2115344" y="30630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6" name="Line 132"/>
              <p:cNvSpPr>
                <a:spLocks noChangeShapeType="1"/>
              </p:cNvSpPr>
              <p:nvPr/>
            </p:nvSpPr>
            <p:spPr bwMode="auto">
              <a:xfrm rot="3052331" flipH="1">
                <a:off x="2235994" y="29646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7" name="Line 133"/>
              <p:cNvSpPr>
                <a:spLocks noChangeShapeType="1"/>
              </p:cNvSpPr>
              <p:nvPr/>
            </p:nvSpPr>
            <p:spPr bwMode="auto">
              <a:xfrm rot="3052331" flipH="1">
                <a:off x="2356644" y="28662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8" name="Line 13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9" name="Line 13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0" name="Line 13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1" name="Line 13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2" name="Line 13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3" name="Line 13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4" name="Line 14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5" name="Line 14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6" name="Line 142"/>
              <p:cNvSpPr>
                <a:spLocks noChangeShapeType="1"/>
              </p:cNvSpPr>
              <p:nvPr/>
            </p:nvSpPr>
            <p:spPr bwMode="auto">
              <a:xfrm rot="3052331" flipH="1">
                <a:off x="2177256" y="31710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7" name="Line 143"/>
              <p:cNvSpPr>
                <a:spLocks noChangeShapeType="1"/>
              </p:cNvSpPr>
              <p:nvPr/>
            </p:nvSpPr>
            <p:spPr bwMode="auto">
              <a:xfrm rot="3052331" flipH="1">
                <a:off x="2297906" y="30726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8" name="Line 144"/>
              <p:cNvSpPr>
                <a:spLocks noChangeShapeType="1"/>
              </p:cNvSpPr>
              <p:nvPr/>
            </p:nvSpPr>
            <p:spPr bwMode="auto">
              <a:xfrm rot="3052331" flipH="1">
                <a:off x="2418556" y="29741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9" name="Line 145"/>
              <p:cNvSpPr>
                <a:spLocks noChangeShapeType="1"/>
              </p:cNvSpPr>
              <p:nvPr/>
            </p:nvSpPr>
            <p:spPr bwMode="auto">
              <a:xfrm rot="3052331" flipH="1">
                <a:off x="2540794" y="28741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0" name="Line 14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1" name="Line 14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2" name="Line 14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3" name="Line 14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4" name="Line 15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5" name="Line 15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6" name="Line 15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7" name="Line 15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8" name="Line 15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9" name="Line 15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0" name="Line 15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1" name="Line 15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2" name="Line 15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63" name="Line 16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4" name="Line 16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5" name="Line 162"/>
              <p:cNvSpPr>
                <a:spLocks noChangeShapeType="1"/>
              </p:cNvSpPr>
              <p:nvPr/>
            </p:nvSpPr>
            <p:spPr bwMode="auto">
              <a:xfrm rot="3052331" flipH="1">
                <a:off x="3447256" y="19804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6" name="Line 163"/>
              <p:cNvSpPr>
                <a:spLocks noChangeShapeType="1"/>
              </p:cNvSpPr>
              <p:nvPr/>
            </p:nvSpPr>
            <p:spPr bwMode="auto">
              <a:xfrm rot="3052331" flipH="1">
                <a:off x="3567906" y="18819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7" name="Line 164"/>
              <p:cNvSpPr>
                <a:spLocks noChangeShapeType="1"/>
              </p:cNvSpPr>
              <p:nvPr/>
            </p:nvSpPr>
            <p:spPr bwMode="auto">
              <a:xfrm rot="3052331" flipH="1">
                <a:off x="3690144" y="17835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8" name="Line 165"/>
              <p:cNvSpPr>
                <a:spLocks noChangeShapeType="1"/>
              </p:cNvSpPr>
              <p:nvPr/>
            </p:nvSpPr>
            <p:spPr bwMode="auto">
              <a:xfrm rot="3052331" flipH="1">
                <a:off x="3810794" y="16851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9" name="Line 16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0" name="Line 16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1" name="Line 16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2" name="Line 16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3" name="Line 17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4" name="Line 17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5" name="Line 17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6" name="Line 173"/>
              <p:cNvSpPr>
                <a:spLocks noChangeShapeType="1"/>
              </p:cNvSpPr>
              <p:nvPr/>
            </p:nvSpPr>
            <p:spPr bwMode="auto">
              <a:xfrm rot="3052331" flipH="1">
                <a:off x="3507582" y="20867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7" name="Line 174"/>
              <p:cNvSpPr>
                <a:spLocks noChangeShapeType="1"/>
              </p:cNvSpPr>
              <p:nvPr/>
            </p:nvSpPr>
            <p:spPr bwMode="auto">
              <a:xfrm rot="3052331" flipH="1">
                <a:off x="3628232" y="19883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8" name="Line 175"/>
              <p:cNvSpPr>
                <a:spLocks noChangeShapeType="1"/>
              </p:cNvSpPr>
              <p:nvPr/>
            </p:nvSpPr>
            <p:spPr bwMode="auto">
              <a:xfrm rot="3052331" flipH="1">
                <a:off x="3750469" y="188991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9" name="Line 176"/>
              <p:cNvSpPr>
                <a:spLocks noChangeShapeType="1"/>
              </p:cNvSpPr>
              <p:nvPr/>
            </p:nvSpPr>
            <p:spPr bwMode="auto">
              <a:xfrm rot="3052331" flipH="1">
                <a:off x="3871119" y="17914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0" name="Line 177"/>
              <p:cNvSpPr>
                <a:spLocks noChangeShapeType="1"/>
              </p:cNvSpPr>
              <p:nvPr/>
            </p:nvSpPr>
            <p:spPr bwMode="auto">
              <a:xfrm rot="3052331" flipH="1">
                <a:off x="1388269" y="365363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81" name="Line 178"/>
              <p:cNvSpPr>
                <a:spLocks noChangeShapeType="1"/>
              </p:cNvSpPr>
              <p:nvPr/>
            </p:nvSpPr>
            <p:spPr bwMode="auto">
              <a:xfrm rot="3052331" flipH="1">
                <a:off x="1508919" y="3556794"/>
                <a:ext cx="22383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2" name="Line 179"/>
              <p:cNvSpPr>
                <a:spLocks noChangeShapeType="1"/>
              </p:cNvSpPr>
              <p:nvPr/>
            </p:nvSpPr>
            <p:spPr bwMode="auto">
              <a:xfrm rot="3052331" flipH="1">
                <a:off x="1631156" y="34567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3" name="Line 180"/>
              <p:cNvSpPr>
                <a:spLocks noChangeShapeType="1"/>
              </p:cNvSpPr>
              <p:nvPr/>
            </p:nvSpPr>
            <p:spPr bwMode="auto">
              <a:xfrm rot="3052331" flipH="1">
                <a:off x="1751806" y="33583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4" name="Line 181"/>
              <p:cNvSpPr>
                <a:spLocks noChangeShapeType="1"/>
              </p:cNvSpPr>
              <p:nvPr/>
            </p:nvSpPr>
            <p:spPr bwMode="auto">
              <a:xfrm rot="3052331" flipH="1">
                <a:off x="1872456" y="32599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5" name="Line 182"/>
              <p:cNvSpPr>
                <a:spLocks noChangeShapeType="1"/>
              </p:cNvSpPr>
              <p:nvPr/>
            </p:nvSpPr>
            <p:spPr bwMode="auto">
              <a:xfrm rot="3052331" flipH="1">
                <a:off x="1570831" y="36631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6" name="Line 183"/>
              <p:cNvSpPr>
                <a:spLocks noChangeShapeType="1"/>
              </p:cNvSpPr>
              <p:nvPr/>
            </p:nvSpPr>
            <p:spPr bwMode="auto">
              <a:xfrm rot="3052331" flipH="1">
                <a:off x="1691481" y="35647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7" name="Line 184"/>
              <p:cNvSpPr>
                <a:spLocks noChangeShapeType="1"/>
              </p:cNvSpPr>
              <p:nvPr/>
            </p:nvSpPr>
            <p:spPr bwMode="auto">
              <a:xfrm rot="3052331" flipH="1">
                <a:off x="1813718" y="34663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8" name="Line 185"/>
              <p:cNvSpPr>
                <a:spLocks noChangeShapeType="1"/>
              </p:cNvSpPr>
              <p:nvPr/>
            </p:nvSpPr>
            <p:spPr bwMode="auto">
              <a:xfrm rot="3052331" flipH="1">
                <a:off x="1934368" y="33678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9" name="Line 186"/>
              <p:cNvSpPr>
                <a:spLocks noChangeShapeType="1"/>
              </p:cNvSpPr>
              <p:nvPr/>
            </p:nvSpPr>
            <p:spPr bwMode="auto">
              <a:xfrm rot="3052331" flipH="1">
                <a:off x="2055018" y="32694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pic>
            <p:nvPicPr>
              <p:cNvPr id="13390" name="Picture 187"/>
              <p:cNvPicPr>
                <a:picLocks noChangeAspect="1" noChangeArrowheads="1"/>
              </p:cNvPicPr>
              <p:nvPr/>
            </p:nvPicPr>
            <p:blipFill>
              <a:blip r:embed="rId5" cstate="print"/>
              <a:srcRect/>
              <a:stretch>
                <a:fillRect/>
              </a:stretch>
            </p:blipFill>
            <p:spPr bwMode="auto">
              <a:xfrm rot="3021679">
                <a:off x="2389981" y="794545"/>
                <a:ext cx="263525" cy="3281362"/>
              </a:xfrm>
              <a:prstGeom prst="rect">
                <a:avLst/>
              </a:prstGeom>
              <a:noFill/>
              <a:ln w="12700">
                <a:noFill/>
                <a:miter lim="800000"/>
                <a:headEnd type="none" w="lg" len="med"/>
                <a:tailEnd type="none" w="lg" len="med"/>
              </a:ln>
            </p:spPr>
          </p:pic>
          <p:sp>
            <p:nvSpPr>
              <p:cNvPr id="13391" name="Oval 188"/>
              <p:cNvSpPr>
                <a:spLocks noChangeArrowheads="1"/>
              </p:cNvSpPr>
              <p:nvPr/>
            </p:nvSpPr>
            <p:spPr bwMode="auto">
              <a:xfrm>
                <a:off x="4040188" y="1685925"/>
                <a:ext cx="88900" cy="95250"/>
              </a:xfrm>
              <a:prstGeom prst="ellipse">
                <a:avLst/>
              </a:prstGeom>
              <a:solidFill>
                <a:schemeClr val="bg1"/>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98" name="Rectangle 197"/>
              <p:cNvSpPr/>
              <p:nvPr/>
            </p:nvSpPr>
            <p:spPr bwMode="auto">
              <a:xfrm rot="19190903">
                <a:off x="2493963" y="2663825"/>
                <a:ext cx="557212" cy="228600"/>
              </a:xfrm>
              <a:prstGeom prst="rect">
                <a:avLst/>
              </a:prstGeom>
              <a:solidFill>
                <a:schemeClr val="bg2">
                  <a:lumMod val="65000"/>
                </a:schemeClr>
              </a:solidFill>
              <a:ln w="12700" cap="flat" cmpd="sng" algn="ctr">
                <a:solidFill>
                  <a:srgbClr val="000000"/>
                </a:solidFill>
                <a:prstDash val="solid"/>
                <a:round/>
                <a:headEnd type="none" w="lg" len="med"/>
                <a:tailEnd type="none" w="lg" len="med"/>
              </a:ln>
              <a:effectLst/>
            </p:spPr>
            <p:txBody>
              <a:bodyPr>
                <a:noAutofit/>
              </a:bodyPr>
              <a:lstStyle/>
              <a:p>
                <a:pPr>
                  <a:spcBef>
                    <a:spcPct val="50000"/>
                  </a:spcBef>
                  <a:defRPr/>
                </a:pPr>
                <a:endParaRPr lang="en-US">
                  <a:solidFill>
                    <a:srgbClr val="000000"/>
                  </a:solidFill>
                </a:endParaRPr>
              </a:p>
            </p:txBody>
          </p:sp>
          <p:sp>
            <p:nvSpPr>
              <p:cNvPr id="13406" name="Oval 200"/>
              <p:cNvSpPr>
                <a:spLocks noChangeArrowheads="1"/>
              </p:cNvSpPr>
              <p:nvPr/>
            </p:nvSpPr>
            <p:spPr bwMode="auto">
              <a:xfrm>
                <a:off x="2819400" y="2590800"/>
                <a:ext cx="152400" cy="152400"/>
              </a:xfrm>
              <a:prstGeom prst="ellipse">
                <a:avLst/>
              </a:prstGeom>
              <a:solidFill>
                <a:srgbClr val="FF0000"/>
              </a:solidFill>
              <a:ln w="12700" algn="ctr">
                <a:solidFill>
                  <a:srgbClr val="FF0000"/>
                </a:solidFill>
                <a:round/>
                <a:headEnd type="none" w="lg" len="med"/>
                <a:tailEnd type="none" w="lg" len="med"/>
              </a:ln>
            </p:spPr>
            <p:txBody>
              <a:bodyPr wrap="none" anchor="ctr">
                <a:noAutofit/>
              </a:bodyPr>
              <a:lstStyle/>
              <a:p>
                <a:endParaRPr lang="en-US">
                  <a:solidFill>
                    <a:srgbClr val="000000"/>
                  </a:solidFill>
                </a:endParaRPr>
              </a:p>
            </p:txBody>
          </p:sp>
        </p:grpSp>
      </p:grpSp>
      <p:sp>
        <p:nvSpPr>
          <p:cNvPr id="191" name="AutoShape 10"/>
          <p:cNvSpPr>
            <a:spLocks noChangeArrowheads="1"/>
          </p:cNvSpPr>
          <p:nvPr/>
        </p:nvSpPr>
        <p:spPr bwMode="auto">
          <a:xfrm flipH="1">
            <a:off x="240999" y="1964423"/>
            <a:ext cx="514052" cy="237451"/>
          </a:xfrm>
          <a:prstGeom prst="roundRect">
            <a:avLst>
              <a:gd name="adj" fmla="val 16667"/>
            </a:avLst>
          </a:prstGeom>
          <a:solidFill>
            <a:schemeClr val="accent2">
              <a:lumMod val="50000"/>
            </a:schemeClr>
          </a:solidFill>
          <a:ln w="28575">
            <a:noFill/>
            <a:round/>
            <a:headEnd type="none" w="lg" len="med"/>
            <a:tailEnd type="none" w="lg" len="med"/>
          </a:ln>
        </p:spPr>
        <p:txBody>
          <a:bodyPr anchor="ctr">
            <a:noAutofit/>
          </a:bodyPr>
          <a:lstStyle/>
          <a:p>
            <a:endParaRPr lang="en-US">
              <a:solidFill>
                <a:srgbClr val="000000"/>
              </a:solidFill>
            </a:endParaRPr>
          </a:p>
        </p:txBody>
      </p:sp>
      <p:sp>
        <p:nvSpPr>
          <p:cNvPr id="192" name="Rectangle 11"/>
          <p:cNvSpPr>
            <a:spLocks noChangeArrowheads="1"/>
          </p:cNvSpPr>
          <p:nvPr/>
        </p:nvSpPr>
        <p:spPr bwMode="auto">
          <a:xfrm flipH="1">
            <a:off x="238155" y="1913530"/>
            <a:ext cx="514052" cy="85686"/>
          </a:xfrm>
          <a:prstGeom prst="rect">
            <a:avLst/>
          </a:prstGeom>
          <a:solidFill>
            <a:schemeClr val="bg1"/>
          </a:solidFill>
          <a:ln w="12700">
            <a:noFill/>
            <a:miter lim="800000"/>
            <a:headEnd type="none" w="lg" len="med"/>
            <a:tailEnd type="none" w="lg" len="med"/>
          </a:ln>
        </p:spPr>
        <p:txBody>
          <a:bodyPr wrap="none" anchor="ctr">
            <a:noAutofit/>
          </a:bodyPr>
          <a:lstStyle/>
          <a:p>
            <a:endParaRPr lang="en-US">
              <a:solidFill>
                <a:srgbClr val="000000"/>
              </a:solidFill>
            </a:endParaRPr>
          </a:p>
        </p:txBody>
      </p:sp>
      <p:sp>
        <p:nvSpPr>
          <p:cNvPr id="193" name="AutoShape 12"/>
          <p:cNvSpPr>
            <a:spLocks noChangeArrowheads="1"/>
          </p:cNvSpPr>
          <p:nvPr/>
        </p:nvSpPr>
        <p:spPr bwMode="auto">
          <a:xfrm flipH="1">
            <a:off x="240999" y="1622725"/>
            <a:ext cx="514052" cy="568762"/>
          </a:xfrm>
          <a:prstGeom prst="roundRect">
            <a:avLst>
              <a:gd name="adj" fmla="val 16667"/>
            </a:avLst>
          </a:prstGeom>
          <a:noFill/>
          <a:ln w="28575">
            <a:solidFill>
              <a:schemeClr val="tx1"/>
            </a:solidFill>
            <a:round/>
            <a:headEnd type="none" w="lg" len="med"/>
            <a:tailEnd type="none" w="lg" len="med"/>
          </a:ln>
        </p:spPr>
        <p:txBody>
          <a:bodyPr wrap="square" anchor="ctr">
            <a:noAutofit/>
          </a:bodyPr>
          <a:lstStyle/>
          <a:p>
            <a:endParaRPr lang="en-US">
              <a:solidFill>
                <a:srgbClr val="000000"/>
              </a:solidFill>
            </a:endParaRPr>
          </a:p>
        </p:txBody>
      </p:sp>
      <p:pic>
        <p:nvPicPr>
          <p:cNvPr id="194" name="Picture 13" descr="Product Picture"/>
          <p:cNvPicPr>
            <a:picLocks noChangeAspect="1" noChangeArrowheads="1"/>
          </p:cNvPicPr>
          <p:nvPr/>
        </p:nvPicPr>
        <p:blipFill>
          <a:blip r:embed="rId6" cstate="print">
            <a:clrChange>
              <a:clrFrom>
                <a:srgbClr val="FFFFFF"/>
              </a:clrFrom>
              <a:clrTo>
                <a:srgbClr val="FFFFFF">
                  <a:alpha val="0"/>
                </a:srgbClr>
              </a:clrTo>
            </a:clrChange>
          </a:blip>
          <a:srcRect t="20000" r="63148" b="48000"/>
          <a:stretch>
            <a:fillRect/>
          </a:stretch>
        </p:blipFill>
        <p:spPr bwMode="auto">
          <a:xfrm flipH="1">
            <a:off x="469081" y="1629784"/>
            <a:ext cx="411010" cy="357798"/>
          </a:xfrm>
          <a:prstGeom prst="rect">
            <a:avLst/>
          </a:prstGeom>
          <a:noFill/>
          <a:ln w="9525">
            <a:noFill/>
            <a:miter lim="800000"/>
            <a:headEnd/>
            <a:tailEnd/>
          </a:ln>
        </p:spPr>
      </p:pic>
      <p:sp>
        <p:nvSpPr>
          <p:cNvPr id="195" name="Rectangle 14"/>
          <p:cNvSpPr>
            <a:spLocks noChangeArrowheads="1"/>
          </p:cNvSpPr>
          <p:nvPr/>
        </p:nvSpPr>
        <p:spPr bwMode="auto">
          <a:xfrm flipH="1">
            <a:off x="456345" y="1877579"/>
            <a:ext cx="42838" cy="114634"/>
          </a:xfrm>
          <a:prstGeom prst="rect">
            <a:avLst/>
          </a:prstGeom>
          <a:solidFill>
            <a:schemeClr val="accent1"/>
          </a:solidFill>
          <a:ln w="12700">
            <a:solidFill>
              <a:schemeClr val="tx1"/>
            </a:solidFill>
            <a:miter lim="800000"/>
            <a:headEnd type="none" w="lg" len="med"/>
            <a:tailEnd type="none" w="lg" len="med"/>
          </a:ln>
        </p:spPr>
        <p:txBody>
          <a:bodyPr wrap="none" anchor="ctr">
            <a:noAutofit/>
          </a:bodyPr>
          <a:lstStyle/>
          <a:p>
            <a:endParaRPr lang="en-US">
              <a:solidFill>
                <a:srgbClr val="000000"/>
              </a:solidFill>
            </a:endParaRPr>
          </a:p>
        </p:txBody>
      </p:sp>
      <p:sp>
        <p:nvSpPr>
          <p:cNvPr id="196" name="AutoShape 15"/>
          <p:cNvSpPr>
            <a:spLocks noChangeArrowheads="1"/>
          </p:cNvSpPr>
          <p:nvPr/>
        </p:nvSpPr>
        <p:spPr bwMode="auto">
          <a:xfrm rot="5400000" flipH="1">
            <a:off x="437814" y="1854440"/>
            <a:ext cx="113476" cy="302179"/>
          </a:xfrm>
          <a:prstGeom prst="roundRect">
            <a:avLst>
              <a:gd name="adj" fmla="val 16667"/>
            </a:avLst>
          </a:prstGeom>
          <a:solidFill>
            <a:schemeClr val="accent2"/>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grpSp>
        <p:nvGrpSpPr>
          <p:cNvPr id="13" name="Group 16"/>
          <p:cNvGrpSpPr>
            <a:grpSpLocks/>
          </p:cNvGrpSpPr>
          <p:nvPr/>
        </p:nvGrpSpPr>
        <p:grpSpPr bwMode="auto">
          <a:xfrm flipH="1">
            <a:off x="273469" y="1548965"/>
            <a:ext cx="453848" cy="85686"/>
            <a:chOff x="2282" y="276"/>
            <a:chExt cx="580" cy="111"/>
          </a:xfrm>
        </p:grpSpPr>
        <p:sp>
          <p:nvSpPr>
            <p:cNvPr id="203" name="Arc 17"/>
            <p:cNvSpPr>
              <a:spLocks/>
            </p:cNvSpPr>
            <p:nvPr/>
          </p:nvSpPr>
          <p:spPr bwMode="auto">
            <a:xfrm rot="10800000" flipH="1">
              <a:off x="2282" y="276"/>
              <a:ext cx="40"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4" name="Arc 18"/>
            <p:cNvSpPr>
              <a:spLocks/>
            </p:cNvSpPr>
            <p:nvPr/>
          </p:nvSpPr>
          <p:spPr bwMode="auto">
            <a:xfrm rot="10800000">
              <a:off x="2823" y="276"/>
              <a:ext cx="39"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99" name="AutoShape 19"/>
          <p:cNvSpPr>
            <a:spLocks noChangeArrowheads="1"/>
          </p:cNvSpPr>
          <p:nvPr/>
        </p:nvSpPr>
        <p:spPr bwMode="auto">
          <a:xfrm flipH="1" flipV="1">
            <a:off x="280363" y="1596862"/>
            <a:ext cx="446901" cy="92634"/>
          </a:xfrm>
          <a:custGeom>
            <a:avLst/>
            <a:gdLst>
              <a:gd name="T0" fmla="*/ 364 w 21600"/>
              <a:gd name="T1" fmla="*/ 40 h 21600"/>
              <a:gd name="T2" fmla="*/ 193 w 21600"/>
              <a:gd name="T3" fmla="*/ 80 h 21600"/>
              <a:gd name="T4" fmla="*/ 22 w 21600"/>
              <a:gd name="T5" fmla="*/ 40 h 21600"/>
              <a:gd name="T6" fmla="*/ 193 w 21600"/>
              <a:gd name="T7" fmla="*/ 0 h 21600"/>
              <a:gd name="T8" fmla="*/ 0 60000 65536"/>
              <a:gd name="T9" fmla="*/ 0 60000 65536"/>
              <a:gd name="T10" fmla="*/ 0 60000 65536"/>
              <a:gd name="T11" fmla="*/ 0 60000 65536"/>
              <a:gd name="T12" fmla="*/ 3022 w 21600"/>
              <a:gd name="T13" fmla="*/ 2970 h 21600"/>
              <a:gd name="T14" fmla="*/ 18578 w 21600"/>
              <a:gd name="T15" fmla="*/ 18630 h 21600"/>
            </a:gdLst>
            <a:ahLst/>
            <a:cxnLst>
              <a:cxn ang="T8">
                <a:pos x="T0" y="T1"/>
              </a:cxn>
              <a:cxn ang="T9">
                <a:pos x="T2" y="T3"/>
              </a:cxn>
              <a:cxn ang="T10">
                <a:pos x="T4" y="T5"/>
              </a:cxn>
              <a:cxn ang="T11">
                <a:pos x="T6" y="T7"/>
              </a:cxn>
            </a:cxnLst>
            <a:rect l="T12" t="T13" r="T14" b="T15"/>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p:spPr>
        <p:txBody>
          <a:bodyPr anchor="ctr">
            <a:noAutofit/>
          </a:bodyPr>
          <a:lstStyle/>
          <a:p>
            <a:endParaRPr lang="en-US">
              <a:solidFill>
                <a:srgbClr val="000000"/>
              </a:solidFill>
            </a:endParaRPr>
          </a:p>
        </p:txBody>
      </p:sp>
      <p:sp>
        <p:nvSpPr>
          <p:cNvPr id="201" name="Freeform 21"/>
          <p:cNvSpPr>
            <a:spLocks/>
          </p:cNvSpPr>
          <p:nvPr/>
        </p:nvSpPr>
        <p:spPr bwMode="auto">
          <a:xfrm flipH="1">
            <a:off x="276758" y="1504197"/>
            <a:ext cx="444848" cy="98240"/>
          </a:xfrm>
          <a:custGeom>
            <a:avLst/>
            <a:gdLst>
              <a:gd name="T0" fmla="*/ 0 w 288"/>
              <a:gd name="T1" fmla="*/ 144 h 144"/>
              <a:gd name="T2" fmla="*/ 0 w 288"/>
              <a:gd name="T3" fmla="*/ 0 h 144"/>
              <a:gd name="T4" fmla="*/ 288 w 288"/>
              <a:gd name="T5" fmla="*/ 0 h 144"/>
              <a:gd name="T6" fmla="*/ 288 w 288"/>
              <a:gd name="T7" fmla="*/ 144 h 144"/>
              <a:gd name="T8" fmla="*/ 0 60000 65536"/>
              <a:gd name="T9" fmla="*/ 0 60000 65536"/>
              <a:gd name="T10" fmla="*/ 0 60000 65536"/>
              <a:gd name="T11" fmla="*/ 0 60000 65536"/>
              <a:gd name="T12" fmla="*/ 0 w 288"/>
              <a:gd name="T13" fmla="*/ 0 h 144"/>
              <a:gd name="T14" fmla="*/ 288 w 288"/>
              <a:gd name="T15" fmla="*/ 144 h 144"/>
            </a:gdLst>
            <a:ahLst/>
            <a:cxnLst>
              <a:cxn ang="T8">
                <a:pos x="T0" y="T1"/>
              </a:cxn>
              <a:cxn ang="T9">
                <a:pos x="T2" y="T3"/>
              </a:cxn>
              <a:cxn ang="T10">
                <a:pos x="T4" y="T5"/>
              </a:cxn>
              <a:cxn ang="T11">
                <a:pos x="T6" y="T7"/>
              </a:cxn>
            </a:cxnLst>
            <a:rect l="T12" t="T13" r="T14" b="T15"/>
            <a:pathLst>
              <a:path w="288" h="144">
                <a:moveTo>
                  <a:pt x="0" y="144"/>
                </a:moveTo>
                <a:lnTo>
                  <a:pt x="0" y="0"/>
                </a:lnTo>
                <a:lnTo>
                  <a:pt x="288" y="0"/>
                </a:lnTo>
                <a:lnTo>
                  <a:pt x="288" y="144"/>
                </a:lnTo>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8" name="Freeform 207"/>
          <p:cNvSpPr/>
          <p:nvPr/>
        </p:nvSpPr>
        <p:spPr bwMode="auto">
          <a:xfrm>
            <a:off x="4587642" y="6420851"/>
            <a:ext cx="2567242" cy="1389649"/>
          </a:xfrm>
          <a:custGeom>
            <a:avLst/>
            <a:gdLst>
              <a:gd name="connsiteX0" fmla="*/ 0 w 5310835"/>
              <a:gd name="connsiteY0" fmla="*/ 0 h 621792"/>
              <a:gd name="connsiteX1" fmla="*/ 5310835 w 5310835"/>
              <a:gd name="connsiteY1" fmla="*/ 621792 h 621792"/>
              <a:gd name="connsiteX0" fmla="*/ 0 w 5310835"/>
              <a:gd name="connsiteY0" fmla="*/ 0 h 872947"/>
              <a:gd name="connsiteX1" fmla="*/ 5310835 w 5310835"/>
              <a:gd name="connsiteY1" fmla="*/ 621792 h 872947"/>
              <a:gd name="connsiteX0" fmla="*/ 0 w 5310835"/>
              <a:gd name="connsiteY0" fmla="*/ 0 h 1676060"/>
              <a:gd name="connsiteX1" fmla="*/ 5310835 w 5310835"/>
              <a:gd name="connsiteY1" fmla="*/ 621792 h 1676060"/>
              <a:gd name="connsiteX0" fmla="*/ 0 w 4979332"/>
              <a:gd name="connsiteY0" fmla="*/ 849044 h 2525104"/>
              <a:gd name="connsiteX1" fmla="*/ 4979332 w 4979332"/>
              <a:gd name="connsiteY1" fmla="*/ 207264 h 2525104"/>
              <a:gd name="connsiteX0" fmla="*/ 0 w 4979332"/>
              <a:gd name="connsiteY0" fmla="*/ 849044 h 1431009"/>
              <a:gd name="connsiteX1" fmla="*/ 4979332 w 4979332"/>
              <a:gd name="connsiteY1" fmla="*/ 207264 h 1431009"/>
            </a:gdLst>
            <a:ahLst/>
            <a:cxnLst>
              <a:cxn ang="0">
                <a:pos x="connsiteX0" y="connsiteY0"/>
              </a:cxn>
              <a:cxn ang="0">
                <a:pos x="connsiteX1" y="connsiteY1"/>
              </a:cxn>
            </a:cxnLst>
            <a:rect l="l" t="t" r="r" b="b"/>
            <a:pathLst>
              <a:path w="4979332" h="1431009">
                <a:moveTo>
                  <a:pt x="0" y="849044"/>
                </a:moveTo>
                <a:cubicBezTo>
                  <a:pt x="2467157" y="1431009"/>
                  <a:pt x="3209054" y="0"/>
                  <a:pt x="4979332" y="207264"/>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a:spcBef>
                <a:spcPct val="50000"/>
              </a:spcBef>
            </a:pPr>
            <a:endParaRPr lang="en-US">
              <a:solidFill>
                <a:srgbClr val="000000"/>
              </a:solidFill>
            </a:endParaRPr>
          </a:p>
        </p:txBody>
      </p:sp>
      <p:grpSp>
        <p:nvGrpSpPr>
          <p:cNvPr id="14" name="Group 196"/>
          <p:cNvGrpSpPr/>
          <p:nvPr/>
        </p:nvGrpSpPr>
        <p:grpSpPr>
          <a:xfrm>
            <a:off x="6158332" y="3280412"/>
            <a:ext cx="3322097" cy="3192577"/>
            <a:chOff x="4081882" y="3280412"/>
            <a:chExt cx="4638255" cy="3468369"/>
          </a:xfrm>
        </p:grpSpPr>
        <p:cxnSp>
          <p:nvCxnSpPr>
            <p:cNvPr id="206" name="Straight Connector 187"/>
            <p:cNvCxnSpPr>
              <a:cxnSpLocks noChangeShapeType="1"/>
            </p:cNvCxnSpPr>
            <p:nvPr/>
          </p:nvCxnSpPr>
          <p:spPr bwMode="auto">
            <a:xfrm rot="5400000">
              <a:off x="2370417" y="5005795"/>
              <a:ext cx="3461880" cy="11113"/>
            </a:xfrm>
            <a:prstGeom prst="line">
              <a:avLst/>
            </a:prstGeom>
            <a:noFill/>
            <a:ln w="254000" algn="ctr">
              <a:solidFill>
                <a:schemeClr val="bg1">
                  <a:lumMod val="50000"/>
                </a:schemeClr>
              </a:solidFill>
              <a:round/>
              <a:headEnd type="none" w="lg" len="med"/>
              <a:tailEnd type="none" w="lg" len="med"/>
            </a:ln>
          </p:spPr>
        </p:cxnSp>
        <p:cxnSp>
          <p:nvCxnSpPr>
            <p:cNvPr id="209" name="Straight Connector 189"/>
            <p:cNvCxnSpPr>
              <a:cxnSpLocks noChangeShapeType="1"/>
            </p:cNvCxnSpPr>
            <p:nvPr/>
          </p:nvCxnSpPr>
          <p:spPr bwMode="auto">
            <a:xfrm rot="5400000">
              <a:off x="6983641" y="5012284"/>
              <a:ext cx="3461880" cy="11113"/>
            </a:xfrm>
            <a:prstGeom prst="line">
              <a:avLst/>
            </a:prstGeom>
            <a:noFill/>
            <a:ln w="254000" algn="ctr">
              <a:solidFill>
                <a:schemeClr val="bg1">
                  <a:lumMod val="50000"/>
                </a:schemeClr>
              </a:solidFill>
              <a:round/>
              <a:headEnd type="none" w="lg" len="med"/>
              <a:tailEnd type="none" w="lg" len="med"/>
            </a:ln>
          </p:spPr>
        </p:cxnSp>
        <p:cxnSp>
          <p:nvCxnSpPr>
            <p:cNvPr id="210" name="Straight Connector 190"/>
            <p:cNvCxnSpPr>
              <a:cxnSpLocks noChangeShapeType="1"/>
            </p:cNvCxnSpPr>
            <p:nvPr/>
          </p:nvCxnSpPr>
          <p:spPr bwMode="auto">
            <a:xfrm rot="10800000">
              <a:off x="4081882" y="6617357"/>
              <a:ext cx="4635082" cy="12045"/>
            </a:xfrm>
            <a:prstGeom prst="line">
              <a:avLst/>
            </a:prstGeom>
            <a:noFill/>
            <a:ln w="254000" algn="ctr">
              <a:solidFill>
                <a:schemeClr val="bg1">
                  <a:lumMod val="50000"/>
                </a:schemeClr>
              </a:solidFill>
              <a:round/>
              <a:headEnd type="none" w="lg" len="med"/>
              <a:tailEnd type="none" w="lg" len="med"/>
            </a:ln>
          </p:spPr>
        </p:cxnSp>
      </p:grpSp>
      <p:sp>
        <p:nvSpPr>
          <p:cNvPr id="211" name="Trapezoid 210"/>
          <p:cNvSpPr/>
          <p:nvPr/>
        </p:nvSpPr>
        <p:spPr>
          <a:xfrm>
            <a:off x="2895600" y="2971800"/>
            <a:ext cx="533400" cy="213360"/>
          </a:xfrm>
          <a:prstGeom prst="trapezoi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s-CO">
              <a:solidFill>
                <a:srgbClr val="FFFFFF"/>
              </a:solidFill>
            </a:endParaRPr>
          </a:p>
        </p:txBody>
      </p:sp>
      <p:sp>
        <p:nvSpPr>
          <p:cNvPr id="212" name="Line 117 2"/>
          <p:cNvSpPr>
            <a:spLocks noChangeShapeType="1"/>
          </p:cNvSpPr>
          <p:nvPr/>
        </p:nvSpPr>
        <p:spPr bwMode="auto">
          <a:xfrm flipV="1">
            <a:off x="3153410" y="2768918"/>
            <a:ext cx="0" cy="267652"/>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grpSp>
        <p:nvGrpSpPr>
          <p:cNvPr id="15" name="Group 266"/>
          <p:cNvGrpSpPr/>
          <p:nvPr/>
        </p:nvGrpSpPr>
        <p:grpSpPr>
          <a:xfrm>
            <a:off x="450563" y="2180782"/>
            <a:ext cx="96456" cy="4339450"/>
            <a:chOff x="450563" y="2190307"/>
            <a:chExt cx="96456" cy="4339450"/>
          </a:xfrm>
        </p:grpSpPr>
        <p:sp>
          <p:nvSpPr>
            <p:cNvPr id="247" name="Rectangle 246"/>
            <p:cNvSpPr/>
            <p:nvPr/>
          </p:nvSpPr>
          <p:spPr bwMode="auto">
            <a:xfrm rot="5400000">
              <a:off x="-1670934" y="4311804"/>
              <a:ext cx="4339450" cy="96456"/>
            </a:xfrm>
            <a:prstGeom prst="rect">
              <a:avLst/>
            </a:pr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8" name="Straight Connector 247"/>
            <p:cNvCxnSpPr/>
            <p:nvPr/>
          </p:nvCxnSpPr>
          <p:spPr bwMode="auto">
            <a:xfrm rot="5400000">
              <a:off x="-1627126"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cxnSp>
          <p:nvCxnSpPr>
            <p:cNvPr id="249" name="Straight Connector 248"/>
            <p:cNvCxnSpPr/>
            <p:nvPr/>
          </p:nvCxnSpPr>
          <p:spPr bwMode="auto">
            <a:xfrm rot="5400000">
              <a:off x="-1717160"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grpSp>
      <p:sp>
        <p:nvSpPr>
          <p:cNvPr id="263" name="Freeform 262"/>
          <p:cNvSpPr/>
          <p:nvPr/>
        </p:nvSpPr>
        <p:spPr bwMode="auto">
          <a:xfrm>
            <a:off x="4153256" y="2458046"/>
            <a:ext cx="228963" cy="4156804"/>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297052 w 613258"/>
              <a:gd name="connsiteY4" fmla="*/ 1181774 h 3603762"/>
              <a:gd name="connsiteX5" fmla="*/ 613258 w 613258"/>
              <a:gd name="connsiteY5" fmla="*/ 164942 h 3603762"/>
              <a:gd name="connsiteX6" fmla="*/ 605942 w 613258"/>
              <a:gd name="connsiteY6" fmla="*/ 84474 h 3603762"/>
              <a:gd name="connsiteX0" fmla="*/ 605942 w 613258"/>
              <a:gd name="connsiteY0" fmla="*/ 84474 h 3611096"/>
              <a:gd name="connsiteX1" fmla="*/ 86563 w 613258"/>
              <a:gd name="connsiteY1" fmla="*/ 1159809 h 3611096"/>
              <a:gd name="connsiteX2" fmla="*/ 86563 w 613258"/>
              <a:gd name="connsiteY2" fmla="*/ 3603086 h 3611096"/>
              <a:gd name="connsiteX3" fmla="*/ 297050 w 613258"/>
              <a:gd name="connsiteY3" fmla="*/ 3595789 h 3611096"/>
              <a:gd name="connsiteX4" fmla="*/ 297052 w 613258"/>
              <a:gd name="connsiteY4" fmla="*/ 1181774 h 3611096"/>
              <a:gd name="connsiteX5" fmla="*/ 613258 w 613258"/>
              <a:gd name="connsiteY5" fmla="*/ 164942 h 3611096"/>
              <a:gd name="connsiteX6" fmla="*/ 605942 w 613258"/>
              <a:gd name="connsiteY6" fmla="*/ 84474 h 3611096"/>
              <a:gd name="connsiteX0" fmla="*/ 605942 w 613258"/>
              <a:gd name="connsiteY0" fmla="*/ 40473 h 3567095"/>
              <a:gd name="connsiteX1" fmla="*/ 86563 w 613258"/>
              <a:gd name="connsiteY1" fmla="*/ 1115808 h 3567095"/>
              <a:gd name="connsiteX2" fmla="*/ 86563 w 613258"/>
              <a:gd name="connsiteY2" fmla="*/ 3559085 h 3567095"/>
              <a:gd name="connsiteX3" fmla="*/ 297050 w 613258"/>
              <a:gd name="connsiteY3" fmla="*/ 3551788 h 3567095"/>
              <a:gd name="connsiteX4" fmla="*/ 297052 w 613258"/>
              <a:gd name="connsiteY4" fmla="*/ 1137773 h 3567095"/>
              <a:gd name="connsiteX5" fmla="*/ 613258 w 613258"/>
              <a:gd name="connsiteY5" fmla="*/ 164942 h 3567095"/>
              <a:gd name="connsiteX6" fmla="*/ 605942 w 613258"/>
              <a:gd name="connsiteY6" fmla="*/ 40473 h 3567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567095">
                <a:moveTo>
                  <a:pt x="605942" y="40473"/>
                </a:moveTo>
                <a:cubicBezTo>
                  <a:pt x="264663" y="151963"/>
                  <a:pt x="173126" y="529373"/>
                  <a:pt x="86563" y="1115808"/>
                </a:cubicBezTo>
                <a:cubicBezTo>
                  <a:pt x="0" y="1702243"/>
                  <a:pt x="74371" y="3154311"/>
                  <a:pt x="86563" y="3559085"/>
                </a:cubicBezTo>
                <a:cubicBezTo>
                  <a:pt x="144023" y="3547399"/>
                  <a:pt x="270927" y="3567095"/>
                  <a:pt x="297050" y="3551788"/>
                </a:cubicBezTo>
                <a:cubicBezTo>
                  <a:pt x="314119" y="3133602"/>
                  <a:pt x="244351" y="1702247"/>
                  <a:pt x="297052" y="1137773"/>
                </a:cubicBezTo>
                <a:cubicBezTo>
                  <a:pt x="349753" y="573299"/>
                  <a:pt x="372967" y="198609"/>
                  <a:pt x="613258" y="164942"/>
                </a:cubicBezTo>
                <a:cubicBezTo>
                  <a:pt x="600052" y="0"/>
                  <a:pt x="612243" y="82892"/>
                  <a:pt x="605942" y="40473"/>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58" name="Freeform 257"/>
          <p:cNvSpPr/>
          <p:nvPr/>
        </p:nvSpPr>
        <p:spPr bwMode="auto">
          <a:xfrm>
            <a:off x="4197141" y="2559641"/>
            <a:ext cx="184897" cy="4040278"/>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5" name="Freeform 264"/>
          <p:cNvSpPr/>
          <p:nvPr/>
        </p:nvSpPr>
        <p:spPr bwMode="auto">
          <a:xfrm>
            <a:off x="4375746" y="2583427"/>
            <a:ext cx="177204" cy="4274573"/>
          </a:xfrm>
          <a:custGeom>
            <a:avLst/>
            <a:gdLst>
              <a:gd name="connsiteX0" fmla="*/ 9525 w 192087"/>
              <a:gd name="connsiteY0" fmla="*/ 0 h 3114675"/>
              <a:gd name="connsiteX1" fmla="*/ 190500 w 192087"/>
              <a:gd name="connsiteY1" fmla="*/ 304800 h 3114675"/>
              <a:gd name="connsiteX2" fmla="*/ 0 w 192087"/>
              <a:gd name="connsiteY2" fmla="*/ 1000125 h 3114675"/>
              <a:gd name="connsiteX3" fmla="*/ 190500 w 192087"/>
              <a:gd name="connsiteY3" fmla="*/ 1571625 h 3114675"/>
              <a:gd name="connsiteX4" fmla="*/ 9525 w 192087"/>
              <a:gd name="connsiteY4" fmla="*/ 2362200 h 3114675"/>
              <a:gd name="connsiteX5" fmla="*/ 190500 w 192087"/>
              <a:gd name="connsiteY5" fmla="*/ 3114675 h 311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087" h="3114675">
                <a:moveTo>
                  <a:pt x="9525" y="0"/>
                </a:moveTo>
                <a:cubicBezTo>
                  <a:pt x="100806" y="69056"/>
                  <a:pt x="192087" y="138113"/>
                  <a:pt x="190500" y="304800"/>
                </a:cubicBezTo>
                <a:cubicBezTo>
                  <a:pt x="188913" y="471487"/>
                  <a:pt x="0" y="788988"/>
                  <a:pt x="0" y="1000125"/>
                </a:cubicBezTo>
                <a:cubicBezTo>
                  <a:pt x="0" y="1211262"/>
                  <a:pt x="188913" y="1344613"/>
                  <a:pt x="190500" y="1571625"/>
                </a:cubicBezTo>
                <a:cubicBezTo>
                  <a:pt x="192087" y="1798637"/>
                  <a:pt x="9525" y="2105025"/>
                  <a:pt x="9525" y="2362200"/>
                </a:cubicBezTo>
                <a:cubicBezTo>
                  <a:pt x="9525" y="2619375"/>
                  <a:pt x="100012" y="2867025"/>
                  <a:pt x="190500" y="3114675"/>
                </a:cubicBezTo>
              </a:path>
            </a:pathLst>
          </a:custGeom>
          <a:noFill/>
          <a:ln w="38100" cap="flat" cmpd="sng" algn="ctr">
            <a:solidFill>
              <a:schemeClr val="accent6">
                <a:lumMod val="50000"/>
              </a:schemeClr>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17" name="Group 236"/>
          <p:cNvGrpSpPr/>
          <p:nvPr/>
        </p:nvGrpSpPr>
        <p:grpSpPr>
          <a:xfrm>
            <a:off x="537882" y="6078071"/>
            <a:ext cx="3657600" cy="45719"/>
            <a:chOff x="537882" y="6078071"/>
            <a:chExt cx="3657600" cy="45719"/>
          </a:xfrm>
          <a:solidFill>
            <a:schemeClr val="accent2">
              <a:lumMod val="50000"/>
            </a:schemeClr>
          </a:solidFill>
        </p:grpSpPr>
        <p:sp>
          <p:nvSpPr>
            <p:cNvPr id="236" name="Rectangle 235"/>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19" name="Straight Connector 218"/>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25" name="Straight Connector 22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8" name="Group 237"/>
          <p:cNvGrpSpPr/>
          <p:nvPr/>
        </p:nvGrpSpPr>
        <p:grpSpPr>
          <a:xfrm>
            <a:off x="537882" y="6230471"/>
            <a:ext cx="3657600" cy="45719"/>
            <a:chOff x="537882" y="6078071"/>
            <a:chExt cx="3657600" cy="45719"/>
          </a:xfrm>
          <a:solidFill>
            <a:schemeClr val="accent2">
              <a:lumMod val="50000"/>
            </a:schemeClr>
          </a:solidFill>
        </p:grpSpPr>
        <p:sp>
          <p:nvSpPr>
            <p:cNvPr id="239" name="Rectangle 238"/>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0" name="Straight Connector 239"/>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1" name="Straight Connector 240"/>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9" name="Group 241"/>
          <p:cNvGrpSpPr/>
          <p:nvPr/>
        </p:nvGrpSpPr>
        <p:grpSpPr>
          <a:xfrm>
            <a:off x="537882" y="6382871"/>
            <a:ext cx="3657600" cy="45719"/>
            <a:chOff x="537882" y="6078071"/>
            <a:chExt cx="3657600" cy="45719"/>
          </a:xfrm>
          <a:solidFill>
            <a:schemeClr val="accent2">
              <a:lumMod val="50000"/>
            </a:schemeClr>
          </a:solidFill>
        </p:grpSpPr>
        <p:sp>
          <p:nvSpPr>
            <p:cNvPr id="243" name="Rectangle 242"/>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4" name="Straight Connector 243"/>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5" name="Straight Connector 24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sp>
        <p:nvSpPr>
          <p:cNvPr id="268" name="Flowchart: Collate 267"/>
          <p:cNvSpPr/>
          <p:nvPr/>
        </p:nvSpPr>
        <p:spPr bwMode="auto">
          <a:xfrm>
            <a:off x="419999" y="6521928"/>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9" name="Flowchart: Collate 268"/>
          <p:cNvSpPr/>
          <p:nvPr/>
        </p:nvSpPr>
        <p:spPr bwMode="auto">
          <a:xfrm>
            <a:off x="4142476" y="6589502"/>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0" name="Rounded Rectangle 269"/>
          <p:cNvSpPr/>
          <p:nvPr/>
        </p:nvSpPr>
        <p:spPr bwMode="auto">
          <a:xfrm>
            <a:off x="1733550" y="-228600"/>
            <a:ext cx="2476500" cy="1476375"/>
          </a:xfrm>
          <a:prstGeom prst="roundRect">
            <a:avLst/>
          </a:prstGeom>
          <a:solidFill>
            <a:schemeClr val="accent6">
              <a:lumMod val="50000"/>
            </a:schemeClr>
          </a:solidFill>
          <a:ln w="5715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20" name="Group 273"/>
          <p:cNvGrpSpPr/>
          <p:nvPr/>
        </p:nvGrpSpPr>
        <p:grpSpPr>
          <a:xfrm rot="16200000" flipV="1">
            <a:off x="1572366" y="498478"/>
            <a:ext cx="666088" cy="2100882"/>
            <a:chOff x="4090416" y="3002541"/>
            <a:chExt cx="613258" cy="3603762"/>
          </a:xfrm>
        </p:grpSpPr>
        <p:sp>
          <p:nvSpPr>
            <p:cNvPr id="275" name="Freeform 274"/>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6" name="Freeform 275"/>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sp>
        <p:nvSpPr>
          <p:cNvPr id="215" name="TextBox 214"/>
          <p:cNvSpPr txBox="1"/>
          <p:nvPr/>
        </p:nvSpPr>
        <p:spPr>
          <a:xfrm>
            <a:off x="4554747" y="276046"/>
            <a:ext cx="1571264" cy="523220"/>
          </a:xfrm>
          <a:prstGeom prst="rect">
            <a:avLst/>
          </a:prstGeom>
          <a:noFill/>
        </p:spPr>
        <p:txBody>
          <a:bodyPr wrap="none" rtlCol="0">
            <a:noAutofit/>
          </a:bodyPr>
          <a:lstStyle/>
          <a:p>
            <a:r>
              <a:rPr lang="es-419" dirty="0"/>
              <a:t>Caudal de la planta a 50% del diseño máximo
</a:t>
            </a:r>
          </a:p>
        </p:txBody>
      </p:sp>
      <p:sp>
        <p:nvSpPr>
          <p:cNvPr id="217" name="Rectangle 216"/>
          <p:cNvSpPr/>
          <p:nvPr/>
        </p:nvSpPr>
        <p:spPr bwMode="auto">
          <a:xfrm>
            <a:off x="1466850" y="-438150"/>
            <a:ext cx="3009900" cy="438150"/>
          </a:xfrm>
          <a:prstGeom prst="rect">
            <a:avLst/>
          </a:prstGeom>
          <a:solidFill>
            <a:schemeClr val="bg1"/>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14" name="Rectangle 213"/>
          <p:cNvSpPr/>
          <p:nvPr/>
        </p:nvSpPr>
        <p:spPr bwMode="auto">
          <a:xfrm>
            <a:off x="469126" y="1415332"/>
            <a:ext cx="45719" cy="159026"/>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nvGrpSpPr>
          <p:cNvPr id="22" name="Group 21">
            <a:extLst>
              <a:ext uri="{FF2B5EF4-FFF2-40B4-BE49-F238E27FC236}">
                <a16:creationId xmlns:a16="http://schemas.microsoft.com/office/drawing/2014/main" id="{641AD2F3-38A2-4CF7-8B61-05953853B509}"/>
              </a:ext>
            </a:extLst>
          </p:cNvPr>
          <p:cNvGrpSpPr/>
          <p:nvPr/>
        </p:nvGrpSpPr>
        <p:grpSpPr>
          <a:xfrm>
            <a:off x="1283759" y="2162375"/>
            <a:ext cx="415377" cy="308702"/>
            <a:chOff x="1283759" y="2162375"/>
            <a:chExt cx="415377" cy="308702"/>
          </a:xfrm>
        </p:grpSpPr>
        <p:sp>
          <p:nvSpPr>
            <p:cNvPr id="220" name="Rectangle 219">
              <a:extLst>
                <a:ext uri="{FF2B5EF4-FFF2-40B4-BE49-F238E27FC236}">
                  <a16:creationId xmlns:a16="http://schemas.microsoft.com/office/drawing/2014/main" id="{88798C81-1947-43AA-9849-A5A366405C05}"/>
                </a:ext>
              </a:extLst>
            </p:cNvPr>
            <p:cNvSpPr/>
            <p:nvPr/>
          </p:nvSpPr>
          <p:spPr>
            <a:xfrm>
              <a:off x="1316619" y="2162375"/>
              <a:ext cx="382517" cy="30870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a:extLst>
                <a:ext uri="{FF2B5EF4-FFF2-40B4-BE49-F238E27FC236}">
                  <a16:creationId xmlns:a16="http://schemas.microsoft.com/office/drawing/2014/main" id="{F983E587-758D-4CDF-97E4-37E1D3F089F9}"/>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1283759" y="2219639"/>
              <a:ext cx="260572" cy="213333"/>
            </a:xfrm>
            <a:prstGeom prst="rect">
              <a:avLst/>
            </a:prstGeom>
          </p:spPr>
        </p:pic>
      </p:grpSp>
      <p:sp>
        <p:nvSpPr>
          <p:cNvPr id="222" name="Line 120">
            <a:extLst>
              <a:ext uri="{FF2B5EF4-FFF2-40B4-BE49-F238E27FC236}">
                <a16:creationId xmlns:a16="http://schemas.microsoft.com/office/drawing/2014/main" id="{379A5D15-68AB-405E-AE00-E67C379E417F}"/>
              </a:ext>
            </a:extLst>
          </p:cNvPr>
          <p:cNvSpPr>
            <a:spLocks noChangeShapeType="1"/>
          </p:cNvSpPr>
          <p:nvPr/>
        </p:nvSpPr>
        <p:spPr bwMode="auto">
          <a:xfrm flipH="1">
            <a:off x="774497" y="2001203"/>
            <a:ext cx="968578" cy="0"/>
          </a:xfrm>
          <a:prstGeom prst="line">
            <a:avLst/>
          </a:prstGeom>
          <a:noFill/>
          <a:ln w="38100">
            <a:solidFill>
              <a:srgbClr val="C00000"/>
            </a:solidFill>
            <a:prstDash val="sysDot"/>
            <a:round/>
            <a:headEnd type="none" w="lg" len="med"/>
            <a:tailEnd type="none" w="lg" len="med"/>
          </a:ln>
        </p:spPr>
        <p:txBody>
          <a:bodyPr wrap="square" anchor="ctr">
            <a:noAutofit/>
          </a:bodyPr>
          <a:lstStyle/>
          <a:p>
            <a:endParaRPr lang="en-US"/>
          </a:p>
        </p:txBody>
      </p:sp>
    </p:spTree>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401" name="Rectangle 194"/>
          <p:cNvSpPr>
            <a:spLocks noChangeArrowheads="1"/>
          </p:cNvSpPr>
          <p:nvPr/>
        </p:nvSpPr>
        <p:spPr bwMode="auto">
          <a:xfrm>
            <a:off x="4412125" y="1778329"/>
            <a:ext cx="209895" cy="4930120"/>
          </a:xfrm>
          <a:prstGeom prst="rect">
            <a:avLst/>
          </a:prstGeom>
          <a:noFill/>
          <a:ln w="28575" algn="ctr">
            <a:solidFill>
              <a:srgbClr val="000000"/>
            </a:solidFill>
            <a:round/>
            <a:headEnd type="none" w="lg" len="med"/>
            <a:tailEnd type="none" w="lg" len="med"/>
          </a:ln>
        </p:spPr>
        <p:txBody>
          <a:bodyPr wrap="square">
            <a:noAutofit/>
          </a:bodyPr>
          <a:lstStyle/>
          <a:p>
            <a:pPr>
              <a:spcBef>
                <a:spcPct val="50000"/>
              </a:spcBef>
            </a:pPr>
            <a:endParaRPr lang="en-US">
              <a:solidFill>
                <a:srgbClr val="000000"/>
              </a:solidFill>
            </a:endParaRPr>
          </a:p>
        </p:txBody>
      </p:sp>
      <p:sp>
        <p:nvSpPr>
          <p:cNvPr id="256" name="Rectangle 112"/>
          <p:cNvSpPr>
            <a:spLocks noChangeArrowheads="1"/>
          </p:cNvSpPr>
          <p:nvPr/>
        </p:nvSpPr>
        <p:spPr bwMode="auto">
          <a:xfrm>
            <a:off x="4426228" y="6381750"/>
            <a:ext cx="183872" cy="321583"/>
          </a:xfrm>
          <a:prstGeom prst="rect">
            <a:avLst/>
          </a:prstGeom>
          <a:solidFill>
            <a:schemeClr val="accent2">
              <a:lumMod val="50000"/>
            </a:schemeClr>
          </a:solidFill>
          <a:ln w="12700">
            <a:noFill/>
            <a:miter lim="800000"/>
            <a:headEnd type="none" w="lg" len="med"/>
            <a:tailEnd type="none" w="lg" len="med"/>
          </a:ln>
        </p:spPr>
        <p:txBody>
          <a:bodyPr wrap="square" anchor="ctr">
            <a:noAutofit/>
          </a:bodyPr>
          <a:lstStyle/>
          <a:p>
            <a:endParaRPr lang="en-US">
              <a:solidFill>
                <a:srgbClr val="000000"/>
              </a:solidFill>
            </a:endParaRPr>
          </a:p>
        </p:txBody>
      </p:sp>
      <p:sp>
        <p:nvSpPr>
          <p:cNvPr id="13399" name="Rectangle 112"/>
          <p:cNvSpPr>
            <a:spLocks noChangeArrowheads="1"/>
          </p:cNvSpPr>
          <p:nvPr/>
        </p:nvSpPr>
        <p:spPr bwMode="auto">
          <a:xfrm>
            <a:off x="6819106" y="6410155"/>
            <a:ext cx="646113" cy="523875"/>
          </a:xfrm>
          <a:prstGeom prst="rect">
            <a:avLst/>
          </a:prstGeom>
          <a:solidFill>
            <a:srgbClr val="8EAED2"/>
          </a:solidFill>
          <a:ln w="12700">
            <a:noFill/>
            <a:miter lim="800000"/>
            <a:headEnd type="none" w="lg" len="med"/>
            <a:tailEnd type="none" w="lg" len="med"/>
          </a:ln>
        </p:spPr>
        <p:txBody>
          <a:bodyPr anchor="ctr">
            <a:noAutofit/>
          </a:bodyPr>
          <a:lstStyle/>
          <a:p>
            <a:endParaRPr lang="en-US">
              <a:solidFill>
                <a:srgbClr val="000000"/>
              </a:solidFill>
            </a:endParaRPr>
          </a:p>
        </p:txBody>
      </p:sp>
      <p:sp>
        <p:nvSpPr>
          <p:cNvPr id="13314" name="Rectangle 185"/>
          <p:cNvSpPr>
            <a:spLocks noChangeArrowheads="1"/>
          </p:cNvSpPr>
          <p:nvPr/>
        </p:nvSpPr>
        <p:spPr bwMode="auto">
          <a:xfrm>
            <a:off x="6224169" y="6024785"/>
            <a:ext cx="3195876" cy="351951"/>
          </a:xfrm>
          <a:prstGeom prst="rect">
            <a:avLst/>
          </a:prstGeom>
          <a:solidFill>
            <a:srgbClr val="8EAED2"/>
          </a:solidFill>
          <a:ln w="12700" algn="ctr">
            <a:solidFill>
              <a:schemeClr val="bg2"/>
            </a:solidFill>
            <a:round/>
            <a:headEnd type="none" w="lg" len="med"/>
            <a:tailEnd type="none" w="lg" len="med"/>
          </a:ln>
        </p:spPr>
        <p:txBody>
          <a:bodyPr>
            <a:noAutofit/>
          </a:bodyPr>
          <a:lstStyle/>
          <a:p>
            <a:pPr>
              <a:spcBef>
                <a:spcPct val="50000"/>
              </a:spcBef>
            </a:pPr>
            <a:endParaRPr lang="en-US">
              <a:solidFill>
                <a:srgbClr val="000000"/>
              </a:solidFill>
            </a:endParaRPr>
          </a:p>
        </p:txBody>
      </p:sp>
      <p:sp>
        <p:nvSpPr>
          <p:cNvPr id="13330" name="Line 117"/>
          <p:cNvSpPr>
            <a:spLocks noChangeShapeType="1"/>
          </p:cNvSpPr>
          <p:nvPr/>
        </p:nvSpPr>
        <p:spPr bwMode="auto">
          <a:xfrm>
            <a:off x="8851826" y="1734531"/>
            <a:ext cx="0" cy="4183811"/>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sp>
        <p:nvSpPr>
          <p:cNvPr id="13331" name="Line 119"/>
          <p:cNvSpPr>
            <a:spLocks noChangeShapeType="1"/>
          </p:cNvSpPr>
          <p:nvPr/>
        </p:nvSpPr>
        <p:spPr bwMode="auto">
          <a:xfrm>
            <a:off x="1342937" y="2009330"/>
            <a:ext cx="3110668" cy="0"/>
          </a:xfrm>
          <a:prstGeom prst="line">
            <a:avLst/>
          </a:prstGeom>
          <a:noFill/>
          <a:ln w="38100">
            <a:solidFill>
              <a:srgbClr val="C00000"/>
            </a:solidFill>
            <a:prstDash val="sysDot"/>
            <a:round/>
            <a:headEnd type="none" w="lg" len="med"/>
            <a:tailEnd type="none" w="lg" len="med"/>
          </a:ln>
        </p:spPr>
        <p:txBody>
          <a:bodyPr wrap="square" anchor="ctr">
            <a:noAutofit/>
          </a:bodyPr>
          <a:lstStyle/>
          <a:p>
            <a:endParaRPr lang="en-US">
              <a:solidFill>
                <a:srgbClr val="000000"/>
              </a:solidFill>
            </a:endParaRPr>
          </a:p>
        </p:txBody>
      </p:sp>
      <p:sp>
        <p:nvSpPr>
          <p:cNvPr id="13394" name="Rectangle 115"/>
          <p:cNvSpPr>
            <a:spLocks noChangeArrowheads="1"/>
          </p:cNvSpPr>
          <p:nvPr/>
        </p:nvSpPr>
        <p:spPr bwMode="auto">
          <a:xfrm>
            <a:off x="8440516" y="5823456"/>
            <a:ext cx="822622" cy="350748"/>
          </a:xfrm>
          <a:prstGeom prst="rect">
            <a:avLst/>
          </a:prstGeom>
          <a:solidFill>
            <a:srgbClr val="F14343"/>
          </a:solidFill>
          <a:ln w="12700">
            <a:solidFill>
              <a:schemeClr val="tx1"/>
            </a:solidFill>
            <a:miter lim="800000"/>
            <a:headEnd type="none" w="lg" len="med"/>
            <a:tailEnd type="none" w="lg" len="med"/>
          </a:ln>
        </p:spPr>
        <p:txBody>
          <a:bodyPr wrap="square" anchor="ctr">
            <a:noAutofit/>
          </a:bodyPr>
          <a:lstStyle/>
          <a:p>
            <a:endParaRPr lang="en-US">
              <a:solidFill>
                <a:srgbClr val="000000"/>
              </a:solidFill>
            </a:endParaRPr>
          </a:p>
        </p:txBody>
      </p:sp>
      <p:grpSp>
        <p:nvGrpSpPr>
          <p:cNvPr id="2" name="Group 214"/>
          <p:cNvGrpSpPr/>
          <p:nvPr/>
        </p:nvGrpSpPr>
        <p:grpSpPr>
          <a:xfrm>
            <a:off x="6472238" y="4264025"/>
            <a:ext cx="328612" cy="1816141"/>
            <a:chOff x="6472238" y="4264025"/>
            <a:chExt cx="328612" cy="2157413"/>
          </a:xfrm>
        </p:grpSpPr>
        <p:pic>
          <p:nvPicPr>
            <p:cNvPr id="13317" name="Picture 23"/>
            <p:cNvPicPr>
              <a:picLocks noChangeAspect="1" noChangeArrowheads="1"/>
            </p:cNvPicPr>
            <p:nvPr/>
          </p:nvPicPr>
          <p:blipFill>
            <a:blip r:embed="rId3" cstate="print"/>
            <a:srcRect/>
            <a:stretch>
              <a:fillRect/>
            </a:stretch>
          </p:blipFill>
          <p:spPr bwMode="auto">
            <a:xfrm>
              <a:off x="6472238" y="4264025"/>
              <a:ext cx="130175" cy="2157413"/>
            </a:xfrm>
            <a:prstGeom prst="rect">
              <a:avLst/>
            </a:prstGeom>
            <a:noFill/>
            <a:ln w="12700">
              <a:noFill/>
              <a:miter lim="800000"/>
              <a:headEnd type="none" w="lg" len="med"/>
              <a:tailEnd type="none" w="lg" len="med"/>
            </a:ln>
          </p:spPr>
        </p:pic>
        <p:grpSp>
          <p:nvGrpSpPr>
            <p:cNvPr id="3" name="Group 24"/>
            <p:cNvGrpSpPr>
              <a:grpSpLocks/>
            </p:cNvGrpSpPr>
            <p:nvPr/>
          </p:nvGrpSpPr>
          <p:grpSpPr bwMode="auto">
            <a:xfrm>
              <a:off x="6646863" y="4275138"/>
              <a:ext cx="153987" cy="2084387"/>
              <a:chOff x="3703" y="1140"/>
              <a:chExt cx="144" cy="1959"/>
            </a:xfrm>
          </p:grpSpPr>
          <p:sp>
            <p:nvSpPr>
              <p:cNvPr id="13426" name="Line 25"/>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27" name="Line 26"/>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8" name="Line 27"/>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9" name="Line 28"/>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0" name="Line 29"/>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1" name="Line 3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2" name="Line 3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3" name="Line 3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4" name="Line 3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5" name="Line 3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6" name="Line 3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7" name="Line 3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8" name="Line 3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9" name="Line 38"/>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0" name="Line 39"/>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1" name="Line 40"/>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2" name="Line 41"/>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3" name="Line 4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4" name="Line 4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5" name="Line 4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6" name="Line 4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7" name="Line 4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8" name="Line 4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9" name="Line 4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0" name="Line 49"/>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1" name="Line 5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2" name="Line 5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3" name="Line 5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4" name="Line 5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5" name="Line 5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6" name="Line 5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7" name="Line 5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8" name="Line 5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9" name="Line 58"/>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0" name="Line 59"/>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1" name="Line 60"/>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2" name="Line 61"/>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3" name="Line 6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4" name="Line 6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5" name="Line 6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6" name="Line 6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7" name="Line 6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8" name="Line 6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9" name="Line 6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0" name="Line 69"/>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1" name="Line 70"/>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2" name="Line 71"/>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3" name="Line 72"/>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4" name="Line 73"/>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75" name="Line 74"/>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6" name="Line 75"/>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7" name="Line 76"/>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8" name="Line 77"/>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9" name="Line 78"/>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0" name="Line 79"/>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1" name="Line 80"/>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2" name="Line 81"/>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3" name="Line 82"/>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grpSp>
        <p:nvGrpSpPr>
          <p:cNvPr id="4" name="Group 83"/>
          <p:cNvGrpSpPr>
            <a:grpSpLocks/>
          </p:cNvGrpSpPr>
          <p:nvPr/>
        </p:nvGrpSpPr>
        <p:grpSpPr bwMode="auto">
          <a:xfrm>
            <a:off x="6827838" y="5943775"/>
            <a:ext cx="620712" cy="88900"/>
            <a:chOff x="4147" y="3703"/>
            <a:chExt cx="391" cy="56"/>
          </a:xfrm>
        </p:grpSpPr>
        <p:sp>
          <p:nvSpPr>
            <p:cNvPr id="13421" name="Oval 84"/>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2" name="Oval 85"/>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3" name="Oval 86"/>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4" name="Oval 87"/>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5" name="Oval 88"/>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5" name="Group 89"/>
          <p:cNvGrpSpPr>
            <a:grpSpLocks/>
          </p:cNvGrpSpPr>
          <p:nvPr/>
        </p:nvGrpSpPr>
        <p:grpSpPr bwMode="auto">
          <a:xfrm>
            <a:off x="6961188" y="5778497"/>
            <a:ext cx="355600" cy="88900"/>
            <a:chOff x="4235" y="3596"/>
            <a:chExt cx="224" cy="56"/>
          </a:xfrm>
        </p:grpSpPr>
        <p:sp>
          <p:nvSpPr>
            <p:cNvPr id="13418" name="Oval 90"/>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9" name="Oval 91"/>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0" name="Oval 92"/>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6" name="Group 93"/>
          <p:cNvGrpSpPr>
            <a:grpSpLocks/>
          </p:cNvGrpSpPr>
          <p:nvPr/>
        </p:nvGrpSpPr>
        <p:grpSpPr bwMode="auto">
          <a:xfrm>
            <a:off x="6961188" y="5613221"/>
            <a:ext cx="355600" cy="88900"/>
            <a:chOff x="4233" y="3461"/>
            <a:chExt cx="224" cy="56"/>
          </a:xfrm>
        </p:grpSpPr>
        <p:sp>
          <p:nvSpPr>
            <p:cNvPr id="13415" name="Oval 94"/>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6" name="Oval 95"/>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7" name="Oval 96"/>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7" name="Group 97"/>
          <p:cNvGrpSpPr>
            <a:grpSpLocks/>
          </p:cNvGrpSpPr>
          <p:nvPr/>
        </p:nvGrpSpPr>
        <p:grpSpPr bwMode="auto">
          <a:xfrm>
            <a:off x="7026275" y="5447945"/>
            <a:ext cx="222250" cy="88900"/>
            <a:chOff x="4231" y="3326"/>
            <a:chExt cx="140" cy="56"/>
          </a:xfrm>
        </p:grpSpPr>
        <p:sp>
          <p:nvSpPr>
            <p:cNvPr id="13413" name="Oval 98"/>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4" name="Oval 99"/>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8" name="Group 100"/>
          <p:cNvGrpSpPr>
            <a:grpSpLocks/>
          </p:cNvGrpSpPr>
          <p:nvPr/>
        </p:nvGrpSpPr>
        <p:grpSpPr bwMode="auto">
          <a:xfrm>
            <a:off x="7026275" y="5282669"/>
            <a:ext cx="222250" cy="88900"/>
            <a:chOff x="4229" y="3191"/>
            <a:chExt cx="140" cy="56"/>
          </a:xfrm>
        </p:grpSpPr>
        <p:sp>
          <p:nvSpPr>
            <p:cNvPr id="13411" name="Oval 101"/>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2" name="Oval 102"/>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9" name="Group 103"/>
          <p:cNvGrpSpPr>
            <a:grpSpLocks/>
          </p:cNvGrpSpPr>
          <p:nvPr/>
        </p:nvGrpSpPr>
        <p:grpSpPr bwMode="auto">
          <a:xfrm>
            <a:off x="7026275" y="5117393"/>
            <a:ext cx="222250" cy="88900"/>
            <a:chOff x="4227" y="3056"/>
            <a:chExt cx="140" cy="56"/>
          </a:xfrm>
        </p:grpSpPr>
        <p:sp>
          <p:nvSpPr>
            <p:cNvPr id="13409" name="Oval 104"/>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0" name="Oval 105"/>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sp>
        <p:nvSpPr>
          <p:cNvPr id="13325" name="Oval 106"/>
          <p:cNvSpPr>
            <a:spLocks noChangeArrowheads="1"/>
          </p:cNvSpPr>
          <p:nvPr/>
        </p:nvSpPr>
        <p:spPr bwMode="auto">
          <a:xfrm>
            <a:off x="7092950" y="4952117"/>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6" name="Oval 107"/>
          <p:cNvSpPr>
            <a:spLocks noChangeArrowheads="1"/>
          </p:cNvSpPr>
          <p:nvPr/>
        </p:nvSpPr>
        <p:spPr bwMode="auto">
          <a:xfrm>
            <a:off x="7092950" y="4786841"/>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7" name="Oval 108"/>
          <p:cNvSpPr>
            <a:spLocks noChangeArrowheads="1"/>
          </p:cNvSpPr>
          <p:nvPr/>
        </p:nvSpPr>
        <p:spPr bwMode="auto">
          <a:xfrm>
            <a:off x="7092950" y="4621565"/>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8" name="Oval 109"/>
          <p:cNvSpPr>
            <a:spLocks noChangeArrowheads="1"/>
          </p:cNvSpPr>
          <p:nvPr/>
        </p:nvSpPr>
        <p:spPr bwMode="auto">
          <a:xfrm>
            <a:off x="7092950" y="4456289"/>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9" name="Oval 110"/>
          <p:cNvSpPr>
            <a:spLocks noChangeArrowheads="1"/>
          </p:cNvSpPr>
          <p:nvPr/>
        </p:nvSpPr>
        <p:spPr bwMode="auto">
          <a:xfrm>
            <a:off x="7092950" y="4291013"/>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nvGrpSpPr>
          <p:cNvPr id="10" name="Group 254"/>
          <p:cNvGrpSpPr/>
          <p:nvPr/>
        </p:nvGrpSpPr>
        <p:grpSpPr>
          <a:xfrm>
            <a:off x="6810375" y="3333750"/>
            <a:ext cx="663575" cy="4556125"/>
            <a:chOff x="6810375" y="3333750"/>
            <a:chExt cx="663575" cy="4556125"/>
          </a:xfrm>
        </p:grpSpPr>
        <p:sp>
          <p:nvSpPr>
            <p:cNvPr id="13407" name="Line 6"/>
            <p:cNvSpPr>
              <a:spLocks noChangeShapeType="1"/>
            </p:cNvSpPr>
            <p:nvPr/>
          </p:nvSpPr>
          <p:spPr bwMode="auto">
            <a:xfrm flipV="1">
              <a:off x="7473950" y="3333750"/>
              <a:ext cx="0" cy="4540628"/>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08" name="Line 7"/>
            <p:cNvSpPr>
              <a:spLocks noChangeShapeType="1"/>
            </p:cNvSpPr>
            <p:nvPr/>
          </p:nvSpPr>
          <p:spPr bwMode="auto">
            <a:xfrm flipV="1">
              <a:off x="6810375" y="3333750"/>
              <a:ext cx="0" cy="4556125"/>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3403" name="Line 118"/>
          <p:cNvSpPr>
            <a:spLocks noChangeShapeType="1"/>
          </p:cNvSpPr>
          <p:nvPr/>
        </p:nvSpPr>
        <p:spPr bwMode="auto">
          <a:xfrm flipV="1">
            <a:off x="6191250" y="2038350"/>
            <a:ext cx="0" cy="1695450"/>
          </a:xfrm>
          <a:prstGeom prst="line">
            <a:avLst/>
          </a:prstGeom>
          <a:noFill/>
          <a:ln w="76200">
            <a:solidFill>
              <a:srgbClr val="000000"/>
            </a:solidFill>
            <a:round/>
            <a:headEnd type="none" w="lg" len="med"/>
            <a:tailEnd type="none" w="lg" len="med"/>
          </a:ln>
        </p:spPr>
        <p:txBody>
          <a:bodyPr wrap="square" anchor="ctr">
            <a:noAutofit/>
          </a:bodyPr>
          <a:lstStyle/>
          <a:p>
            <a:endParaRPr lang="en-US">
              <a:solidFill>
                <a:srgbClr val="000000"/>
              </a:solidFill>
            </a:endParaRPr>
          </a:p>
        </p:txBody>
      </p:sp>
      <p:sp>
        <p:nvSpPr>
          <p:cNvPr id="13404" name="Line 118"/>
          <p:cNvSpPr>
            <a:spLocks noChangeShapeType="1"/>
          </p:cNvSpPr>
          <p:nvPr/>
        </p:nvSpPr>
        <p:spPr bwMode="auto">
          <a:xfrm flipV="1">
            <a:off x="6191250" y="1733550"/>
            <a:ext cx="0" cy="230505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grpSp>
        <p:nvGrpSpPr>
          <p:cNvPr id="11" name="Group 215"/>
          <p:cNvGrpSpPr/>
          <p:nvPr/>
        </p:nvGrpSpPr>
        <p:grpSpPr>
          <a:xfrm rot="2374105">
            <a:off x="3025961" y="-364294"/>
            <a:ext cx="5249862" cy="3746500"/>
            <a:chOff x="2957513" y="39688"/>
            <a:chExt cx="5249862" cy="3746500"/>
          </a:xfrm>
        </p:grpSpPr>
        <p:sp>
          <p:nvSpPr>
            <p:cNvPr id="13333" name="Line 127"/>
            <p:cNvSpPr>
              <a:spLocks noChangeShapeType="1"/>
            </p:cNvSpPr>
            <p:nvPr/>
          </p:nvSpPr>
          <p:spPr bwMode="auto">
            <a:xfrm flipH="1">
              <a:off x="3678238" y="39688"/>
              <a:ext cx="4529137" cy="374650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grpSp>
          <p:nvGrpSpPr>
            <p:cNvPr id="12" name="Group 184"/>
            <p:cNvGrpSpPr/>
            <p:nvPr/>
          </p:nvGrpSpPr>
          <p:grpSpPr>
            <a:xfrm>
              <a:off x="2957513" y="1573213"/>
              <a:ext cx="3281362" cy="2192337"/>
              <a:chOff x="881063" y="1573213"/>
              <a:chExt cx="3281362" cy="2192337"/>
            </a:xfrm>
          </p:grpSpPr>
          <p:sp>
            <p:nvSpPr>
              <p:cNvPr id="13334" name="Line 130"/>
              <p:cNvSpPr>
                <a:spLocks noChangeShapeType="1"/>
              </p:cNvSpPr>
              <p:nvPr/>
            </p:nvSpPr>
            <p:spPr bwMode="auto">
              <a:xfrm rot="3052331" flipH="1">
                <a:off x="1994694" y="31615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5" name="Line 131"/>
              <p:cNvSpPr>
                <a:spLocks noChangeShapeType="1"/>
              </p:cNvSpPr>
              <p:nvPr/>
            </p:nvSpPr>
            <p:spPr bwMode="auto">
              <a:xfrm rot="3052331" flipH="1">
                <a:off x="2115344" y="30630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6" name="Line 132"/>
              <p:cNvSpPr>
                <a:spLocks noChangeShapeType="1"/>
              </p:cNvSpPr>
              <p:nvPr/>
            </p:nvSpPr>
            <p:spPr bwMode="auto">
              <a:xfrm rot="3052331" flipH="1">
                <a:off x="2235994" y="29646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7" name="Line 133"/>
              <p:cNvSpPr>
                <a:spLocks noChangeShapeType="1"/>
              </p:cNvSpPr>
              <p:nvPr/>
            </p:nvSpPr>
            <p:spPr bwMode="auto">
              <a:xfrm rot="3052331" flipH="1">
                <a:off x="2356644" y="28662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8" name="Line 13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9" name="Line 13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0" name="Line 13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1" name="Line 13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2" name="Line 13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3" name="Line 13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4" name="Line 14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5" name="Line 14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6" name="Line 142"/>
              <p:cNvSpPr>
                <a:spLocks noChangeShapeType="1"/>
              </p:cNvSpPr>
              <p:nvPr/>
            </p:nvSpPr>
            <p:spPr bwMode="auto">
              <a:xfrm rot="3052331" flipH="1">
                <a:off x="2177256" y="31710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7" name="Line 143"/>
              <p:cNvSpPr>
                <a:spLocks noChangeShapeType="1"/>
              </p:cNvSpPr>
              <p:nvPr/>
            </p:nvSpPr>
            <p:spPr bwMode="auto">
              <a:xfrm rot="3052331" flipH="1">
                <a:off x="2297906" y="30726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8" name="Line 144"/>
              <p:cNvSpPr>
                <a:spLocks noChangeShapeType="1"/>
              </p:cNvSpPr>
              <p:nvPr/>
            </p:nvSpPr>
            <p:spPr bwMode="auto">
              <a:xfrm rot="3052331" flipH="1">
                <a:off x="2418556" y="29741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9" name="Line 145"/>
              <p:cNvSpPr>
                <a:spLocks noChangeShapeType="1"/>
              </p:cNvSpPr>
              <p:nvPr/>
            </p:nvSpPr>
            <p:spPr bwMode="auto">
              <a:xfrm rot="3052331" flipH="1">
                <a:off x="2540794" y="28741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0" name="Line 14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1" name="Line 14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2" name="Line 14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3" name="Line 14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4" name="Line 15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5" name="Line 15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6" name="Line 15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7" name="Line 15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8" name="Line 15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9" name="Line 15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0" name="Line 15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1" name="Line 15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2" name="Line 15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63" name="Line 16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4" name="Line 16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5" name="Line 162"/>
              <p:cNvSpPr>
                <a:spLocks noChangeShapeType="1"/>
              </p:cNvSpPr>
              <p:nvPr/>
            </p:nvSpPr>
            <p:spPr bwMode="auto">
              <a:xfrm rot="3052331" flipH="1">
                <a:off x="3447256" y="19804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6" name="Line 163"/>
              <p:cNvSpPr>
                <a:spLocks noChangeShapeType="1"/>
              </p:cNvSpPr>
              <p:nvPr/>
            </p:nvSpPr>
            <p:spPr bwMode="auto">
              <a:xfrm rot="3052331" flipH="1">
                <a:off x="3567906" y="18819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7" name="Line 164"/>
              <p:cNvSpPr>
                <a:spLocks noChangeShapeType="1"/>
              </p:cNvSpPr>
              <p:nvPr/>
            </p:nvSpPr>
            <p:spPr bwMode="auto">
              <a:xfrm rot="3052331" flipH="1">
                <a:off x="3690144" y="17835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8" name="Line 165"/>
              <p:cNvSpPr>
                <a:spLocks noChangeShapeType="1"/>
              </p:cNvSpPr>
              <p:nvPr/>
            </p:nvSpPr>
            <p:spPr bwMode="auto">
              <a:xfrm rot="3052331" flipH="1">
                <a:off x="3810794" y="16851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9" name="Line 16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0" name="Line 16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1" name="Line 16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2" name="Line 16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3" name="Line 17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4" name="Line 17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5" name="Line 17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6" name="Line 173"/>
              <p:cNvSpPr>
                <a:spLocks noChangeShapeType="1"/>
              </p:cNvSpPr>
              <p:nvPr/>
            </p:nvSpPr>
            <p:spPr bwMode="auto">
              <a:xfrm rot="3052331" flipH="1">
                <a:off x="3507582" y="20867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7" name="Line 174"/>
              <p:cNvSpPr>
                <a:spLocks noChangeShapeType="1"/>
              </p:cNvSpPr>
              <p:nvPr/>
            </p:nvSpPr>
            <p:spPr bwMode="auto">
              <a:xfrm rot="3052331" flipH="1">
                <a:off x="3628232" y="19883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8" name="Line 175"/>
              <p:cNvSpPr>
                <a:spLocks noChangeShapeType="1"/>
              </p:cNvSpPr>
              <p:nvPr/>
            </p:nvSpPr>
            <p:spPr bwMode="auto">
              <a:xfrm rot="3052331" flipH="1">
                <a:off x="3750469" y="188991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9" name="Line 176"/>
              <p:cNvSpPr>
                <a:spLocks noChangeShapeType="1"/>
              </p:cNvSpPr>
              <p:nvPr/>
            </p:nvSpPr>
            <p:spPr bwMode="auto">
              <a:xfrm rot="3052331" flipH="1">
                <a:off x="3871119" y="17914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0" name="Line 177"/>
              <p:cNvSpPr>
                <a:spLocks noChangeShapeType="1"/>
              </p:cNvSpPr>
              <p:nvPr/>
            </p:nvSpPr>
            <p:spPr bwMode="auto">
              <a:xfrm rot="3052331" flipH="1">
                <a:off x="1388269" y="365363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81" name="Line 178"/>
              <p:cNvSpPr>
                <a:spLocks noChangeShapeType="1"/>
              </p:cNvSpPr>
              <p:nvPr/>
            </p:nvSpPr>
            <p:spPr bwMode="auto">
              <a:xfrm rot="3052331" flipH="1">
                <a:off x="1508919" y="3556794"/>
                <a:ext cx="22383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2" name="Line 179"/>
              <p:cNvSpPr>
                <a:spLocks noChangeShapeType="1"/>
              </p:cNvSpPr>
              <p:nvPr/>
            </p:nvSpPr>
            <p:spPr bwMode="auto">
              <a:xfrm rot="3052331" flipH="1">
                <a:off x="1631156" y="34567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3" name="Line 180"/>
              <p:cNvSpPr>
                <a:spLocks noChangeShapeType="1"/>
              </p:cNvSpPr>
              <p:nvPr/>
            </p:nvSpPr>
            <p:spPr bwMode="auto">
              <a:xfrm rot="3052331" flipH="1">
                <a:off x="1751806" y="33583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4" name="Line 181"/>
              <p:cNvSpPr>
                <a:spLocks noChangeShapeType="1"/>
              </p:cNvSpPr>
              <p:nvPr/>
            </p:nvSpPr>
            <p:spPr bwMode="auto">
              <a:xfrm rot="3052331" flipH="1">
                <a:off x="1872456" y="32599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5" name="Line 182"/>
              <p:cNvSpPr>
                <a:spLocks noChangeShapeType="1"/>
              </p:cNvSpPr>
              <p:nvPr/>
            </p:nvSpPr>
            <p:spPr bwMode="auto">
              <a:xfrm rot="3052331" flipH="1">
                <a:off x="1570831" y="36631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6" name="Line 183"/>
              <p:cNvSpPr>
                <a:spLocks noChangeShapeType="1"/>
              </p:cNvSpPr>
              <p:nvPr/>
            </p:nvSpPr>
            <p:spPr bwMode="auto">
              <a:xfrm rot="3052331" flipH="1">
                <a:off x="1691481" y="35647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7" name="Line 184"/>
              <p:cNvSpPr>
                <a:spLocks noChangeShapeType="1"/>
              </p:cNvSpPr>
              <p:nvPr/>
            </p:nvSpPr>
            <p:spPr bwMode="auto">
              <a:xfrm rot="3052331" flipH="1">
                <a:off x="1813718" y="34663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8" name="Line 185"/>
              <p:cNvSpPr>
                <a:spLocks noChangeShapeType="1"/>
              </p:cNvSpPr>
              <p:nvPr/>
            </p:nvSpPr>
            <p:spPr bwMode="auto">
              <a:xfrm rot="3052331" flipH="1">
                <a:off x="1934368" y="33678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9" name="Line 186"/>
              <p:cNvSpPr>
                <a:spLocks noChangeShapeType="1"/>
              </p:cNvSpPr>
              <p:nvPr/>
            </p:nvSpPr>
            <p:spPr bwMode="auto">
              <a:xfrm rot="3052331" flipH="1">
                <a:off x="2055018" y="32694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pic>
            <p:nvPicPr>
              <p:cNvPr id="13390" name="Picture 187"/>
              <p:cNvPicPr>
                <a:picLocks noChangeAspect="1" noChangeArrowheads="1"/>
              </p:cNvPicPr>
              <p:nvPr/>
            </p:nvPicPr>
            <p:blipFill>
              <a:blip r:embed="rId4" cstate="print"/>
              <a:srcRect/>
              <a:stretch>
                <a:fillRect/>
              </a:stretch>
            </p:blipFill>
            <p:spPr bwMode="auto">
              <a:xfrm rot="3021679">
                <a:off x="2389981" y="794545"/>
                <a:ext cx="263525" cy="3281362"/>
              </a:xfrm>
              <a:prstGeom prst="rect">
                <a:avLst/>
              </a:prstGeom>
              <a:noFill/>
              <a:ln w="12700">
                <a:noFill/>
                <a:miter lim="800000"/>
                <a:headEnd type="none" w="lg" len="med"/>
                <a:tailEnd type="none" w="lg" len="med"/>
              </a:ln>
            </p:spPr>
          </p:pic>
          <p:sp>
            <p:nvSpPr>
              <p:cNvPr id="13391" name="Oval 188"/>
              <p:cNvSpPr>
                <a:spLocks noChangeArrowheads="1"/>
              </p:cNvSpPr>
              <p:nvPr/>
            </p:nvSpPr>
            <p:spPr bwMode="auto">
              <a:xfrm>
                <a:off x="4040188" y="1685925"/>
                <a:ext cx="88900" cy="95250"/>
              </a:xfrm>
              <a:prstGeom prst="ellipse">
                <a:avLst/>
              </a:prstGeom>
              <a:solidFill>
                <a:schemeClr val="bg1"/>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98" name="Rectangle 197"/>
              <p:cNvSpPr/>
              <p:nvPr/>
            </p:nvSpPr>
            <p:spPr bwMode="auto">
              <a:xfrm rot="19190903">
                <a:off x="2493963" y="2663825"/>
                <a:ext cx="557212" cy="228600"/>
              </a:xfrm>
              <a:prstGeom prst="rect">
                <a:avLst/>
              </a:prstGeom>
              <a:solidFill>
                <a:schemeClr val="bg2">
                  <a:lumMod val="65000"/>
                </a:schemeClr>
              </a:solidFill>
              <a:ln w="12700" cap="flat" cmpd="sng" algn="ctr">
                <a:solidFill>
                  <a:srgbClr val="000000"/>
                </a:solidFill>
                <a:prstDash val="solid"/>
                <a:round/>
                <a:headEnd type="none" w="lg" len="med"/>
                <a:tailEnd type="none" w="lg" len="med"/>
              </a:ln>
              <a:effectLst/>
            </p:spPr>
            <p:txBody>
              <a:bodyPr>
                <a:noAutofit/>
              </a:bodyPr>
              <a:lstStyle/>
              <a:p>
                <a:pPr>
                  <a:spcBef>
                    <a:spcPct val="50000"/>
                  </a:spcBef>
                  <a:defRPr/>
                </a:pPr>
                <a:endParaRPr lang="en-US">
                  <a:solidFill>
                    <a:srgbClr val="000000"/>
                  </a:solidFill>
                </a:endParaRPr>
              </a:p>
            </p:txBody>
          </p:sp>
          <p:sp>
            <p:nvSpPr>
              <p:cNvPr id="13406" name="Oval 200"/>
              <p:cNvSpPr>
                <a:spLocks noChangeArrowheads="1"/>
              </p:cNvSpPr>
              <p:nvPr/>
            </p:nvSpPr>
            <p:spPr bwMode="auto">
              <a:xfrm>
                <a:off x="2819400" y="2590800"/>
                <a:ext cx="152400" cy="152400"/>
              </a:xfrm>
              <a:prstGeom prst="ellipse">
                <a:avLst/>
              </a:prstGeom>
              <a:solidFill>
                <a:srgbClr val="FF0000"/>
              </a:solidFill>
              <a:ln w="12700" algn="ctr">
                <a:solidFill>
                  <a:srgbClr val="FF0000"/>
                </a:solidFill>
                <a:round/>
                <a:headEnd type="none" w="lg" len="med"/>
                <a:tailEnd type="none" w="lg" len="med"/>
              </a:ln>
            </p:spPr>
            <p:txBody>
              <a:bodyPr wrap="none" anchor="ctr">
                <a:noAutofit/>
              </a:bodyPr>
              <a:lstStyle/>
              <a:p>
                <a:endParaRPr lang="en-US">
                  <a:solidFill>
                    <a:srgbClr val="000000"/>
                  </a:solidFill>
                </a:endParaRPr>
              </a:p>
            </p:txBody>
          </p:sp>
        </p:grpSp>
      </p:grpSp>
      <p:sp>
        <p:nvSpPr>
          <p:cNvPr id="191" name="AutoShape 10"/>
          <p:cNvSpPr>
            <a:spLocks noChangeArrowheads="1"/>
          </p:cNvSpPr>
          <p:nvPr/>
        </p:nvSpPr>
        <p:spPr bwMode="auto">
          <a:xfrm flipH="1">
            <a:off x="240999" y="1964423"/>
            <a:ext cx="514052" cy="237451"/>
          </a:xfrm>
          <a:prstGeom prst="roundRect">
            <a:avLst>
              <a:gd name="adj" fmla="val 16667"/>
            </a:avLst>
          </a:prstGeom>
          <a:solidFill>
            <a:schemeClr val="accent2">
              <a:lumMod val="50000"/>
            </a:schemeClr>
          </a:solidFill>
          <a:ln w="28575">
            <a:noFill/>
            <a:round/>
            <a:headEnd type="none" w="lg" len="med"/>
            <a:tailEnd type="none" w="lg" len="med"/>
          </a:ln>
        </p:spPr>
        <p:txBody>
          <a:bodyPr anchor="ctr">
            <a:noAutofit/>
          </a:bodyPr>
          <a:lstStyle/>
          <a:p>
            <a:endParaRPr lang="en-US">
              <a:solidFill>
                <a:srgbClr val="000000"/>
              </a:solidFill>
            </a:endParaRPr>
          </a:p>
        </p:txBody>
      </p:sp>
      <p:sp>
        <p:nvSpPr>
          <p:cNvPr id="192" name="Rectangle 11"/>
          <p:cNvSpPr>
            <a:spLocks noChangeArrowheads="1"/>
          </p:cNvSpPr>
          <p:nvPr/>
        </p:nvSpPr>
        <p:spPr bwMode="auto">
          <a:xfrm flipH="1">
            <a:off x="238155" y="1913530"/>
            <a:ext cx="514052" cy="85686"/>
          </a:xfrm>
          <a:prstGeom prst="rect">
            <a:avLst/>
          </a:prstGeom>
          <a:solidFill>
            <a:schemeClr val="bg1"/>
          </a:solidFill>
          <a:ln w="12700">
            <a:noFill/>
            <a:miter lim="800000"/>
            <a:headEnd type="none" w="lg" len="med"/>
            <a:tailEnd type="none" w="lg" len="med"/>
          </a:ln>
        </p:spPr>
        <p:txBody>
          <a:bodyPr wrap="none" anchor="ctr">
            <a:noAutofit/>
          </a:bodyPr>
          <a:lstStyle/>
          <a:p>
            <a:endParaRPr lang="en-US">
              <a:solidFill>
                <a:srgbClr val="000000"/>
              </a:solidFill>
            </a:endParaRPr>
          </a:p>
        </p:txBody>
      </p:sp>
      <p:sp>
        <p:nvSpPr>
          <p:cNvPr id="193" name="AutoShape 12"/>
          <p:cNvSpPr>
            <a:spLocks noChangeArrowheads="1"/>
          </p:cNvSpPr>
          <p:nvPr/>
        </p:nvSpPr>
        <p:spPr bwMode="auto">
          <a:xfrm flipH="1">
            <a:off x="240999" y="1622725"/>
            <a:ext cx="514052" cy="568762"/>
          </a:xfrm>
          <a:prstGeom prst="roundRect">
            <a:avLst>
              <a:gd name="adj" fmla="val 16667"/>
            </a:avLst>
          </a:prstGeom>
          <a:noFill/>
          <a:ln w="28575">
            <a:solidFill>
              <a:schemeClr val="tx1"/>
            </a:solidFill>
            <a:round/>
            <a:headEnd type="none" w="lg" len="med"/>
            <a:tailEnd type="none" w="lg" len="med"/>
          </a:ln>
        </p:spPr>
        <p:txBody>
          <a:bodyPr wrap="square" anchor="ctr">
            <a:noAutofit/>
          </a:bodyPr>
          <a:lstStyle/>
          <a:p>
            <a:endParaRPr lang="en-US">
              <a:solidFill>
                <a:srgbClr val="000000"/>
              </a:solidFill>
            </a:endParaRPr>
          </a:p>
        </p:txBody>
      </p:sp>
      <p:pic>
        <p:nvPicPr>
          <p:cNvPr id="194" name="Picture 13" descr="Product Picture"/>
          <p:cNvPicPr>
            <a:picLocks noChangeAspect="1" noChangeArrowheads="1"/>
          </p:cNvPicPr>
          <p:nvPr/>
        </p:nvPicPr>
        <p:blipFill>
          <a:blip r:embed="rId5" cstate="print">
            <a:clrChange>
              <a:clrFrom>
                <a:srgbClr val="FFFFFF"/>
              </a:clrFrom>
              <a:clrTo>
                <a:srgbClr val="FFFFFF">
                  <a:alpha val="0"/>
                </a:srgbClr>
              </a:clrTo>
            </a:clrChange>
          </a:blip>
          <a:srcRect t="20000" r="63148" b="48000"/>
          <a:stretch>
            <a:fillRect/>
          </a:stretch>
        </p:blipFill>
        <p:spPr bwMode="auto">
          <a:xfrm flipH="1">
            <a:off x="469081" y="1629784"/>
            <a:ext cx="411010" cy="357798"/>
          </a:xfrm>
          <a:prstGeom prst="rect">
            <a:avLst/>
          </a:prstGeom>
          <a:noFill/>
          <a:ln w="9525">
            <a:noFill/>
            <a:miter lim="800000"/>
            <a:headEnd/>
            <a:tailEnd/>
          </a:ln>
        </p:spPr>
      </p:pic>
      <p:sp>
        <p:nvSpPr>
          <p:cNvPr id="195" name="Rectangle 14"/>
          <p:cNvSpPr>
            <a:spLocks noChangeArrowheads="1"/>
          </p:cNvSpPr>
          <p:nvPr/>
        </p:nvSpPr>
        <p:spPr bwMode="auto">
          <a:xfrm flipH="1">
            <a:off x="456345" y="1877579"/>
            <a:ext cx="42838" cy="114634"/>
          </a:xfrm>
          <a:prstGeom prst="rect">
            <a:avLst/>
          </a:prstGeom>
          <a:solidFill>
            <a:schemeClr val="accent1"/>
          </a:solidFill>
          <a:ln w="12700">
            <a:solidFill>
              <a:schemeClr val="tx1"/>
            </a:solidFill>
            <a:miter lim="800000"/>
            <a:headEnd type="none" w="lg" len="med"/>
            <a:tailEnd type="none" w="lg" len="med"/>
          </a:ln>
        </p:spPr>
        <p:txBody>
          <a:bodyPr wrap="none" anchor="ctr">
            <a:noAutofit/>
          </a:bodyPr>
          <a:lstStyle/>
          <a:p>
            <a:endParaRPr lang="en-US">
              <a:solidFill>
                <a:srgbClr val="000000"/>
              </a:solidFill>
            </a:endParaRPr>
          </a:p>
        </p:txBody>
      </p:sp>
      <p:sp>
        <p:nvSpPr>
          <p:cNvPr id="196" name="AutoShape 15"/>
          <p:cNvSpPr>
            <a:spLocks noChangeArrowheads="1"/>
          </p:cNvSpPr>
          <p:nvPr/>
        </p:nvSpPr>
        <p:spPr bwMode="auto">
          <a:xfrm rot="5400000" flipH="1">
            <a:off x="437814" y="1854440"/>
            <a:ext cx="113476" cy="302179"/>
          </a:xfrm>
          <a:prstGeom prst="roundRect">
            <a:avLst>
              <a:gd name="adj" fmla="val 16667"/>
            </a:avLst>
          </a:prstGeom>
          <a:solidFill>
            <a:schemeClr val="accent2"/>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grpSp>
        <p:nvGrpSpPr>
          <p:cNvPr id="13" name="Group 16"/>
          <p:cNvGrpSpPr>
            <a:grpSpLocks/>
          </p:cNvGrpSpPr>
          <p:nvPr/>
        </p:nvGrpSpPr>
        <p:grpSpPr bwMode="auto">
          <a:xfrm flipH="1">
            <a:off x="273469" y="1548965"/>
            <a:ext cx="453848" cy="85686"/>
            <a:chOff x="2282" y="276"/>
            <a:chExt cx="580" cy="111"/>
          </a:xfrm>
        </p:grpSpPr>
        <p:sp>
          <p:nvSpPr>
            <p:cNvPr id="203" name="Arc 17"/>
            <p:cNvSpPr>
              <a:spLocks/>
            </p:cNvSpPr>
            <p:nvPr/>
          </p:nvSpPr>
          <p:spPr bwMode="auto">
            <a:xfrm rot="10800000" flipH="1">
              <a:off x="2282" y="276"/>
              <a:ext cx="40"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4" name="Arc 18"/>
            <p:cNvSpPr>
              <a:spLocks/>
            </p:cNvSpPr>
            <p:nvPr/>
          </p:nvSpPr>
          <p:spPr bwMode="auto">
            <a:xfrm rot="10800000">
              <a:off x="2823" y="276"/>
              <a:ext cx="39"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99" name="AutoShape 19"/>
          <p:cNvSpPr>
            <a:spLocks noChangeArrowheads="1"/>
          </p:cNvSpPr>
          <p:nvPr/>
        </p:nvSpPr>
        <p:spPr bwMode="auto">
          <a:xfrm flipH="1" flipV="1">
            <a:off x="280363" y="1596862"/>
            <a:ext cx="446901" cy="92634"/>
          </a:xfrm>
          <a:custGeom>
            <a:avLst/>
            <a:gdLst>
              <a:gd name="T0" fmla="*/ 364 w 21600"/>
              <a:gd name="T1" fmla="*/ 40 h 21600"/>
              <a:gd name="T2" fmla="*/ 193 w 21600"/>
              <a:gd name="T3" fmla="*/ 80 h 21600"/>
              <a:gd name="T4" fmla="*/ 22 w 21600"/>
              <a:gd name="T5" fmla="*/ 40 h 21600"/>
              <a:gd name="T6" fmla="*/ 193 w 21600"/>
              <a:gd name="T7" fmla="*/ 0 h 21600"/>
              <a:gd name="T8" fmla="*/ 0 60000 65536"/>
              <a:gd name="T9" fmla="*/ 0 60000 65536"/>
              <a:gd name="T10" fmla="*/ 0 60000 65536"/>
              <a:gd name="T11" fmla="*/ 0 60000 65536"/>
              <a:gd name="T12" fmla="*/ 3022 w 21600"/>
              <a:gd name="T13" fmla="*/ 2970 h 21600"/>
              <a:gd name="T14" fmla="*/ 18578 w 21600"/>
              <a:gd name="T15" fmla="*/ 18630 h 21600"/>
            </a:gdLst>
            <a:ahLst/>
            <a:cxnLst>
              <a:cxn ang="T8">
                <a:pos x="T0" y="T1"/>
              </a:cxn>
              <a:cxn ang="T9">
                <a:pos x="T2" y="T3"/>
              </a:cxn>
              <a:cxn ang="T10">
                <a:pos x="T4" y="T5"/>
              </a:cxn>
              <a:cxn ang="T11">
                <a:pos x="T6" y="T7"/>
              </a:cxn>
            </a:cxnLst>
            <a:rect l="T12" t="T13" r="T14" b="T15"/>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p:spPr>
        <p:txBody>
          <a:bodyPr anchor="ctr">
            <a:noAutofit/>
          </a:bodyPr>
          <a:lstStyle/>
          <a:p>
            <a:endParaRPr lang="en-US">
              <a:solidFill>
                <a:srgbClr val="000000"/>
              </a:solidFill>
            </a:endParaRPr>
          </a:p>
        </p:txBody>
      </p:sp>
      <p:sp>
        <p:nvSpPr>
          <p:cNvPr id="201" name="Freeform 21"/>
          <p:cNvSpPr>
            <a:spLocks/>
          </p:cNvSpPr>
          <p:nvPr/>
        </p:nvSpPr>
        <p:spPr bwMode="auto">
          <a:xfrm flipH="1">
            <a:off x="276758" y="1504197"/>
            <a:ext cx="444848" cy="98240"/>
          </a:xfrm>
          <a:custGeom>
            <a:avLst/>
            <a:gdLst>
              <a:gd name="T0" fmla="*/ 0 w 288"/>
              <a:gd name="T1" fmla="*/ 144 h 144"/>
              <a:gd name="T2" fmla="*/ 0 w 288"/>
              <a:gd name="T3" fmla="*/ 0 h 144"/>
              <a:gd name="T4" fmla="*/ 288 w 288"/>
              <a:gd name="T5" fmla="*/ 0 h 144"/>
              <a:gd name="T6" fmla="*/ 288 w 288"/>
              <a:gd name="T7" fmla="*/ 144 h 144"/>
              <a:gd name="T8" fmla="*/ 0 60000 65536"/>
              <a:gd name="T9" fmla="*/ 0 60000 65536"/>
              <a:gd name="T10" fmla="*/ 0 60000 65536"/>
              <a:gd name="T11" fmla="*/ 0 60000 65536"/>
              <a:gd name="T12" fmla="*/ 0 w 288"/>
              <a:gd name="T13" fmla="*/ 0 h 144"/>
              <a:gd name="T14" fmla="*/ 288 w 288"/>
              <a:gd name="T15" fmla="*/ 144 h 144"/>
            </a:gdLst>
            <a:ahLst/>
            <a:cxnLst>
              <a:cxn ang="T8">
                <a:pos x="T0" y="T1"/>
              </a:cxn>
              <a:cxn ang="T9">
                <a:pos x="T2" y="T3"/>
              </a:cxn>
              <a:cxn ang="T10">
                <a:pos x="T4" y="T5"/>
              </a:cxn>
              <a:cxn ang="T11">
                <a:pos x="T6" y="T7"/>
              </a:cxn>
            </a:cxnLst>
            <a:rect l="T12" t="T13" r="T14" b="T15"/>
            <a:pathLst>
              <a:path w="288" h="144">
                <a:moveTo>
                  <a:pt x="0" y="144"/>
                </a:moveTo>
                <a:lnTo>
                  <a:pt x="0" y="0"/>
                </a:lnTo>
                <a:lnTo>
                  <a:pt x="288" y="0"/>
                </a:lnTo>
                <a:lnTo>
                  <a:pt x="288" y="144"/>
                </a:lnTo>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8" name="Freeform 207"/>
          <p:cNvSpPr/>
          <p:nvPr/>
        </p:nvSpPr>
        <p:spPr bwMode="auto">
          <a:xfrm>
            <a:off x="4631821" y="6532636"/>
            <a:ext cx="2574339" cy="365111"/>
          </a:xfrm>
          <a:custGeom>
            <a:avLst/>
            <a:gdLst>
              <a:gd name="connsiteX0" fmla="*/ 0 w 5310835"/>
              <a:gd name="connsiteY0" fmla="*/ 0 h 621792"/>
              <a:gd name="connsiteX1" fmla="*/ 5310835 w 5310835"/>
              <a:gd name="connsiteY1" fmla="*/ 621792 h 621792"/>
              <a:gd name="connsiteX0" fmla="*/ 0 w 5310835"/>
              <a:gd name="connsiteY0" fmla="*/ 0 h 872947"/>
              <a:gd name="connsiteX1" fmla="*/ 5310835 w 5310835"/>
              <a:gd name="connsiteY1" fmla="*/ 621792 h 872947"/>
              <a:gd name="connsiteX0" fmla="*/ 0 w 5310835"/>
              <a:gd name="connsiteY0" fmla="*/ 0 h 1676060"/>
              <a:gd name="connsiteX1" fmla="*/ 5310835 w 5310835"/>
              <a:gd name="connsiteY1" fmla="*/ 621792 h 1676060"/>
              <a:gd name="connsiteX0" fmla="*/ 0 w 5095359"/>
              <a:gd name="connsiteY0" fmla="*/ 0 h 1676060"/>
              <a:gd name="connsiteX1" fmla="*/ 5095359 w 5095359"/>
              <a:gd name="connsiteY1" fmla="*/ 482213 h 1676060"/>
              <a:gd name="connsiteX0" fmla="*/ 0 w 5194810"/>
              <a:gd name="connsiteY0" fmla="*/ 0 h 1676060"/>
              <a:gd name="connsiteX1" fmla="*/ 5194810 w 5194810"/>
              <a:gd name="connsiteY1" fmla="*/ 878912 h 1676060"/>
              <a:gd name="connsiteX0" fmla="*/ 0 w 5194810"/>
              <a:gd name="connsiteY0" fmla="*/ 0 h 1676060"/>
              <a:gd name="connsiteX1" fmla="*/ 5194810 w 5194810"/>
              <a:gd name="connsiteY1" fmla="*/ 878912 h 1676060"/>
              <a:gd name="connsiteX0" fmla="*/ 0 w 5194810"/>
              <a:gd name="connsiteY0" fmla="*/ 7346 h 1676060"/>
              <a:gd name="connsiteX1" fmla="*/ 69111 w 5194810"/>
              <a:gd name="connsiteY1" fmla="*/ 0 h 1676060"/>
              <a:gd name="connsiteX2" fmla="*/ 5194810 w 5194810"/>
              <a:gd name="connsiteY2" fmla="*/ 886258 h 1676060"/>
              <a:gd name="connsiteX0" fmla="*/ 0 w 5194810"/>
              <a:gd name="connsiteY0" fmla="*/ 7346 h 1242630"/>
              <a:gd name="connsiteX1" fmla="*/ 69111 w 5194810"/>
              <a:gd name="connsiteY1" fmla="*/ 0 h 1242630"/>
              <a:gd name="connsiteX2" fmla="*/ 5194810 w 5194810"/>
              <a:gd name="connsiteY2" fmla="*/ 886258 h 1242630"/>
              <a:gd name="connsiteX0" fmla="*/ 0 w 5194810"/>
              <a:gd name="connsiteY0" fmla="*/ 0 h 1881757"/>
              <a:gd name="connsiteX1" fmla="*/ 234862 w 5194810"/>
              <a:gd name="connsiteY1" fmla="*/ 639126 h 1881757"/>
              <a:gd name="connsiteX2" fmla="*/ 5194810 w 5194810"/>
              <a:gd name="connsiteY2" fmla="*/ 878912 h 1881757"/>
              <a:gd name="connsiteX0" fmla="*/ 23991 w 4983939"/>
              <a:gd name="connsiteY0" fmla="*/ 0 h 1242630"/>
              <a:gd name="connsiteX1" fmla="*/ 4983939 w 4983939"/>
              <a:gd name="connsiteY1" fmla="*/ 239786 h 1242630"/>
              <a:gd name="connsiteX0" fmla="*/ 1 w 4959949"/>
              <a:gd name="connsiteY0" fmla="*/ 0 h 588812"/>
              <a:gd name="connsiteX1" fmla="*/ 4959949 w 4959949"/>
              <a:gd name="connsiteY1" fmla="*/ 239786 h 588812"/>
              <a:gd name="connsiteX0" fmla="*/ 0 w 4993098"/>
              <a:gd name="connsiteY0" fmla="*/ 158481 h 747293"/>
              <a:gd name="connsiteX1" fmla="*/ 4993098 w 4993098"/>
              <a:gd name="connsiteY1" fmla="*/ 133801 h 747293"/>
              <a:gd name="connsiteX0" fmla="*/ 0 w 4993098"/>
              <a:gd name="connsiteY0" fmla="*/ 158481 h 313863"/>
              <a:gd name="connsiteX1" fmla="*/ 4993098 w 4993098"/>
              <a:gd name="connsiteY1" fmla="*/ 133801 h 313863"/>
            </a:gdLst>
            <a:ahLst/>
            <a:cxnLst>
              <a:cxn ang="0">
                <a:pos x="connsiteX0" y="connsiteY0"/>
              </a:cxn>
              <a:cxn ang="0">
                <a:pos x="connsiteX1" y="connsiteY1"/>
              </a:cxn>
            </a:cxnLst>
            <a:rect l="l" t="t" r="r" b="b"/>
            <a:pathLst>
              <a:path w="4993098" h="313863">
                <a:moveTo>
                  <a:pt x="0" y="158481"/>
                </a:moveTo>
                <a:cubicBezTo>
                  <a:pt x="1285445" y="313863"/>
                  <a:pt x="3222820" y="0"/>
                  <a:pt x="4993098" y="133801"/>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a:spcBef>
                <a:spcPct val="50000"/>
              </a:spcBef>
            </a:pPr>
            <a:endParaRPr lang="en-US">
              <a:solidFill>
                <a:srgbClr val="000000"/>
              </a:solidFill>
            </a:endParaRPr>
          </a:p>
        </p:txBody>
      </p:sp>
      <p:grpSp>
        <p:nvGrpSpPr>
          <p:cNvPr id="14" name="Group 196"/>
          <p:cNvGrpSpPr/>
          <p:nvPr/>
        </p:nvGrpSpPr>
        <p:grpSpPr>
          <a:xfrm>
            <a:off x="6158332" y="3280412"/>
            <a:ext cx="3322097" cy="3192577"/>
            <a:chOff x="4081882" y="3280412"/>
            <a:chExt cx="4638255" cy="3468369"/>
          </a:xfrm>
        </p:grpSpPr>
        <p:cxnSp>
          <p:nvCxnSpPr>
            <p:cNvPr id="206" name="Straight Connector 187"/>
            <p:cNvCxnSpPr>
              <a:cxnSpLocks noChangeShapeType="1"/>
            </p:cNvCxnSpPr>
            <p:nvPr/>
          </p:nvCxnSpPr>
          <p:spPr bwMode="auto">
            <a:xfrm rot="5400000">
              <a:off x="2370417" y="5005795"/>
              <a:ext cx="3461880" cy="11113"/>
            </a:xfrm>
            <a:prstGeom prst="line">
              <a:avLst/>
            </a:prstGeom>
            <a:noFill/>
            <a:ln w="254000" algn="ctr">
              <a:solidFill>
                <a:schemeClr val="bg1">
                  <a:lumMod val="50000"/>
                </a:schemeClr>
              </a:solidFill>
              <a:round/>
              <a:headEnd type="none" w="lg" len="med"/>
              <a:tailEnd type="none" w="lg" len="med"/>
            </a:ln>
          </p:spPr>
        </p:cxnSp>
        <p:cxnSp>
          <p:nvCxnSpPr>
            <p:cNvPr id="209" name="Straight Connector 189"/>
            <p:cNvCxnSpPr>
              <a:cxnSpLocks noChangeShapeType="1"/>
            </p:cNvCxnSpPr>
            <p:nvPr/>
          </p:nvCxnSpPr>
          <p:spPr bwMode="auto">
            <a:xfrm rot="5400000">
              <a:off x="6983641" y="5012284"/>
              <a:ext cx="3461880" cy="11113"/>
            </a:xfrm>
            <a:prstGeom prst="line">
              <a:avLst/>
            </a:prstGeom>
            <a:noFill/>
            <a:ln w="254000" algn="ctr">
              <a:solidFill>
                <a:schemeClr val="bg1">
                  <a:lumMod val="50000"/>
                </a:schemeClr>
              </a:solidFill>
              <a:round/>
              <a:headEnd type="none" w="lg" len="med"/>
              <a:tailEnd type="none" w="lg" len="med"/>
            </a:ln>
          </p:spPr>
        </p:cxnSp>
        <p:cxnSp>
          <p:nvCxnSpPr>
            <p:cNvPr id="210" name="Straight Connector 190"/>
            <p:cNvCxnSpPr>
              <a:cxnSpLocks noChangeShapeType="1"/>
            </p:cNvCxnSpPr>
            <p:nvPr/>
          </p:nvCxnSpPr>
          <p:spPr bwMode="auto">
            <a:xfrm rot="10800000">
              <a:off x="4081882" y="6617357"/>
              <a:ext cx="4635082" cy="12045"/>
            </a:xfrm>
            <a:prstGeom prst="line">
              <a:avLst/>
            </a:prstGeom>
            <a:noFill/>
            <a:ln w="254000" algn="ctr">
              <a:solidFill>
                <a:schemeClr val="bg1">
                  <a:lumMod val="50000"/>
                </a:schemeClr>
              </a:solidFill>
              <a:round/>
              <a:headEnd type="none" w="lg" len="med"/>
              <a:tailEnd type="none" w="lg" len="med"/>
            </a:ln>
          </p:spPr>
        </p:cxnSp>
      </p:grpSp>
      <p:sp>
        <p:nvSpPr>
          <p:cNvPr id="211" name="Trapezoid 210"/>
          <p:cNvSpPr/>
          <p:nvPr/>
        </p:nvSpPr>
        <p:spPr>
          <a:xfrm>
            <a:off x="2743200" y="2000250"/>
            <a:ext cx="533400" cy="213360"/>
          </a:xfrm>
          <a:prstGeom prst="trapezoi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s-CO">
              <a:solidFill>
                <a:srgbClr val="FFFFFF"/>
              </a:solidFill>
            </a:endParaRPr>
          </a:p>
        </p:txBody>
      </p:sp>
      <p:sp>
        <p:nvSpPr>
          <p:cNvPr id="212" name="Line 117"/>
          <p:cNvSpPr>
            <a:spLocks noChangeShapeType="1"/>
          </p:cNvSpPr>
          <p:nvPr/>
        </p:nvSpPr>
        <p:spPr bwMode="auto">
          <a:xfrm flipV="1">
            <a:off x="3001010" y="1797368"/>
            <a:ext cx="0" cy="267652"/>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grpSp>
        <p:nvGrpSpPr>
          <p:cNvPr id="15" name="Group 266"/>
          <p:cNvGrpSpPr/>
          <p:nvPr/>
        </p:nvGrpSpPr>
        <p:grpSpPr>
          <a:xfrm>
            <a:off x="450563" y="2180782"/>
            <a:ext cx="96456" cy="4339450"/>
            <a:chOff x="450563" y="2190307"/>
            <a:chExt cx="96456" cy="4339450"/>
          </a:xfrm>
        </p:grpSpPr>
        <p:sp>
          <p:nvSpPr>
            <p:cNvPr id="247" name="Rectangle 246"/>
            <p:cNvSpPr/>
            <p:nvPr/>
          </p:nvSpPr>
          <p:spPr bwMode="auto">
            <a:xfrm rot="5400000">
              <a:off x="-1670934" y="4311804"/>
              <a:ext cx="4339450" cy="96456"/>
            </a:xfrm>
            <a:prstGeom prst="rect">
              <a:avLst/>
            </a:pr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8" name="Straight Connector 247"/>
            <p:cNvCxnSpPr/>
            <p:nvPr/>
          </p:nvCxnSpPr>
          <p:spPr bwMode="auto">
            <a:xfrm rot="5400000">
              <a:off x="-1627126"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cxnSp>
          <p:nvCxnSpPr>
            <p:cNvPr id="249" name="Straight Connector 248"/>
            <p:cNvCxnSpPr/>
            <p:nvPr/>
          </p:nvCxnSpPr>
          <p:spPr bwMode="auto">
            <a:xfrm rot="5400000">
              <a:off x="-1717160"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grpSp>
      <p:sp>
        <p:nvSpPr>
          <p:cNvPr id="263" name="Freeform 262"/>
          <p:cNvSpPr/>
          <p:nvPr/>
        </p:nvSpPr>
        <p:spPr bwMode="auto">
          <a:xfrm>
            <a:off x="4153256" y="1897166"/>
            <a:ext cx="256374" cy="4717684"/>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297052 w 613258"/>
              <a:gd name="connsiteY4" fmla="*/ 1181774 h 3603762"/>
              <a:gd name="connsiteX5" fmla="*/ 613258 w 613258"/>
              <a:gd name="connsiteY5" fmla="*/ 164942 h 3603762"/>
              <a:gd name="connsiteX6" fmla="*/ 605942 w 613258"/>
              <a:gd name="connsiteY6" fmla="*/ 84474 h 3603762"/>
              <a:gd name="connsiteX0" fmla="*/ 605942 w 613258"/>
              <a:gd name="connsiteY0" fmla="*/ 84474 h 3611096"/>
              <a:gd name="connsiteX1" fmla="*/ 86563 w 613258"/>
              <a:gd name="connsiteY1" fmla="*/ 1159809 h 3611096"/>
              <a:gd name="connsiteX2" fmla="*/ 86563 w 613258"/>
              <a:gd name="connsiteY2" fmla="*/ 3603086 h 3611096"/>
              <a:gd name="connsiteX3" fmla="*/ 297050 w 613258"/>
              <a:gd name="connsiteY3" fmla="*/ 3595789 h 3611096"/>
              <a:gd name="connsiteX4" fmla="*/ 297052 w 613258"/>
              <a:gd name="connsiteY4" fmla="*/ 1181774 h 3611096"/>
              <a:gd name="connsiteX5" fmla="*/ 613258 w 613258"/>
              <a:gd name="connsiteY5" fmla="*/ 164942 h 3611096"/>
              <a:gd name="connsiteX6" fmla="*/ 605942 w 613258"/>
              <a:gd name="connsiteY6" fmla="*/ 84474 h 3611096"/>
              <a:gd name="connsiteX0" fmla="*/ 605942 w 613258"/>
              <a:gd name="connsiteY0" fmla="*/ 40473 h 3567095"/>
              <a:gd name="connsiteX1" fmla="*/ 86563 w 613258"/>
              <a:gd name="connsiteY1" fmla="*/ 1115808 h 3567095"/>
              <a:gd name="connsiteX2" fmla="*/ 86563 w 613258"/>
              <a:gd name="connsiteY2" fmla="*/ 3559085 h 3567095"/>
              <a:gd name="connsiteX3" fmla="*/ 297050 w 613258"/>
              <a:gd name="connsiteY3" fmla="*/ 3551788 h 3567095"/>
              <a:gd name="connsiteX4" fmla="*/ 297052 w 613258"/>
              <a:gd name="connsiteY4" fmla="*/ 1137773 h 3567095"/>
              <a:gd name="connsiteX5" fmla="*/ 613258 w 613258"/>
              <a:gd name="connsiteY5" fmla="*/ 164942 h 3567095"/>
              <a:gd name="connsiteX6" fmla="*/ 605942 w 613258"/>
              <a:gd name="connsiteY6" fmla="*/ 40473 h 3567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567095">
                <a:moveTo>
                  <a:pt x="605942" y="40473"/>
                </a:moveTo>
                <a:cubicBezTo>
                  <a:pt x="264663" y="151963"/>
                  <a:pt x="173126" y="529373"/>
                  <a:pt x="86563" y="1115808"/>
                </a:cubicBezTo>
                <a:cubicBezTo>
                  <a:pt x="0" y="1702243"/>
                  <a:pt x="74371" y="3154311"/>
                  <a:pt x="86563" y="3559085"/>
                </a:cubicBezTo>
                <a:cubicBezTo>
                  <a:pt x="144023" y="3547399"/>
                  <a:pt x="270927" y="3567095"/>
                  <a:pt x="297050" y="3551788"/>
                </a:cubicBezTo>
                <a:cubicBezTo>
                  <a:pt x="314119" y="3133602"/>
                  <a:pt x="244351" y="1702247"/>
                  <a:pt x="297052" y="1137773"/>
                </a:cubicBezTo>
                <a:cubicBezTo>
                  <a:pt x="349753" y="573299"/>
                  <a:pt x="372967" y="198609"/>
                  <a:pt x="613258" y="164942"/>
                </a:cubicBezTo>
                <a:cubicBezTo>
                  <a:pt x="600052" y="0"/>
                  <a:pt x="612243" y="82892"/>
                  <a:pt x="605942" y="40473"/>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58" name="Freeform 257"/>
          <p:cNvSpPr/>
          <p:nvPr/>
        </p:nvSpPr>
        <p:spPr bwMode="auto">
          <a:xfrm>
            <a:off x="4178893" y="1999716"/>
            <a:ext cx="247828" cy="4600203"/>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5" name="Freeform 264"/>
          <p:cNvSpPr/>
          <p:nvPr/>
        </p:nvSpPr>
        <p:spPr bwMode="auto">
          <a:xfrm>
            <a:off x="4431100" y="2036482"/>
            <a:ext cx="198049" cy="4383368"/>
          </a:xfrm>
          <a:custGeom>
            <a:avLst/>
            <a:gdLst>
              <a:gd name="connsiteX0" fmla="*/ 9525 w 192087"/>
              <a:gd name="connsiteY0" fmla="*/ 0 h 3114675"/>
              <a:gd name="connsiteX1" fmla="*/ 190500 w 192087"/>
              <a:gd name="connsiteY1" fmla="*/ 304800 h 3114675"/>
              <a:gd name="connsiteX2" fmla="*/ 0 w 192087"/>
              <a:gd name="connsiteY2" fmla="*/ 1000125 h 3114675"/>
              <a:gd name="connsiteX3" fmla="*/ 190500 w 192087"/>
              <a:gd name="connsiteY3" fmla="*/ 1571625 h 3114675"/>
              <a:gd name="connsiteX4" fmla="*/ 9525 w 192087"/>
              <a:gd name="connsiteY4" fmla="*/ 2362200 h 3114675"/>
              <a:gd name="connsiteX5" fmla="*/ 190500 w 192087"/>
              <a:gd name="connsiteY5" fmla="*/ 3114675 h 311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087" h="3114675">
                <a:moveTo>
                  <a:pt x="9525" y="0"/>
                </a:moveTo>
                <a:cubicBezTo>
                  <a:pt x="100806" y="69056"/>
                  <a:pt x="192087" y="138113"/>
                  <a:pt x="190500" y="304800"/>
                </a:cubicBezTo>
                <a:cubicBezTo>
                  <a:pt x="188913" y="471487"/>
                  <a:pt x="0" y="788988"/>
                  <a:pt x="0" y="1000125"/>
                </a:cubicBezTo>
                <a:cubicBezTo>
                  <a:pt x="0" y="1211262"/>
                  <a:pt x="188913" y="1344613"/>
                  <a:pt x="190500" y="1571625"/>
                </a:cubicBezTo>
                <a:cubicBezTo>
                  <a:pt x="192087" y="1798637"/>
                  <a:pt x="9525" y="2105025"/>
                  <a:pt x="9525" y="2362200"/>
                </a:cubicBezTo>
                <a:cubicBezTo>
                  <a:pt x="9525" y="2619375"/>
                  <a:pt x="100012" y="2867025"/>
                  <a:pt x="190500" y="3114675"/>
                </a:cubicBezTo>
              </a:path>
            </a:pathLst>
          </a:custGeom>
          <a:noFill/>
          <a:ln w="38100" cap="flat" cmpd="sng" algn="ctr">
            <a:solidFill>
              <a:schemeClr val="accent6">
                <a:lumMod val="50000"/>
              </a:schemeClr>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16" name="Group 236"/>
          <p:cNvGrpSpPr/>
          <p:nvPr/>
        </p:nvGrpSpPr>
        <p:grpSpPr>
          <a:xfrm>
            <a:off x="537882" y="6078071"/>
            <a:ext cx="3657600" cy="45719"/>
            <a:chOff x="537882" y="6078071"/>
            <a:chExt cx="3657600" cy="45719"/>
          </a:xfrm>
          <a:solidFill>
            <a:schemeClr val="accent2">
              <a:lumMod val="50000"/>
            </a:schemeClr>
          </a:solidFill>
        </p:grpSpPr>
        <p:sp>
          <p:nvSpPr>
            <p:cNvPr id="236" name="Rectangle 235"/>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19" name="Straight Connector 218"/>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25" name="Straight Connector 22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7" name="Group 237"/>
          <p:cNvGrpSpPr/>
          <p:nvPr/>
        </p:nvGrpSpPr>
        <p:grpSpPr>
          <a:xfrm>
            <a:off x="537882" y="6230471"/>
            <a:ext cx="3657600" cy="45719"/>
            <a:chOff x="537882" y="6078071"/>
            <a:chExt cx="3657600" cy="45719"/>
          </a:xfrm>
          <a:solidFill>
            <a:schemeClr val="accent2">
              <a:lumMod val="50000"/>
            </a:schemeClr>
          </a:solidFill>
        </p:grpSpPr>
        <p:sp>
          <p:nvSpPr>
            <p:cNvPr id="239" name="Rectangle 238"/>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0" name="Straight Connector 239"/>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1" name="Straight Connector 240"/>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8" name="Group 241"/>
          <p:cNvGrpSpPr/>
          <p:nvPr/>
        </p:nvGrpSpPr>
        <p:grpSpPr>
          <a:xfrm>
            <a:off x="537882" y="6382871"/>
            <a:ext cx="3657600" cy="45719"/>
            <a:chOff x="537882" y="6078071"/>
            <a:chExt cx="3657600" cy="45719"/>
          </a:xfrm>
          <a:solidFill>
            <a:schemeClr val="accent2">
              <a:lumMod val="50000"/>
            </a:schemeClr>
          </a:solidFill>
        </p:grpSpPr>
        <p:sp>
          <p:nvSpPr>
            <p:cNvPr id="243" name="Rectangle 242"/>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4" name="Straight Connector 243"/>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5" name="Straight Connector 24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sp>
        <p:nvSpPr>
          <p:cNvPr id="268" name="Flowchart: Collate 267"/>
          <p:cNvSpPr/>
          <p:nvPr/>
        </p:nvSpPr>
        <p:spPr bwMode="auto">
          <a:xfrm>
            <a:off x="419999" y="6521928"/>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9" name="Flowchart: Collate 268"/>
          <p:cNvSpPr/>
          <p:nvPr/>
        </p:nvSpPr>
        <p:spPr bwMode="auto">
          <a:xfrm>
            <a:off x="4142476" y="6589502"/>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0" name="Rounded Rectangle 269"/>
          <p:cNvSpPr/>
          <p:nvPr/>
        </p:nvSpPr>
        <p:spPr bwMode="auto">
          <a:xfrm>
            <a:off x="1733550" y="-228600"/>
            <a:ext cx="2476500" cy="1476375"/>
          </a:xfrm>
          <a:prstGeom prst="roundRect">
            <a:avLst/>
          </a:prstGeom>
          <a:solidFill>
            <a:schemeClr val="accent6">
              <a:lumMod val="50000"/>
            </a:schemeClr>
          </a:solidFill>
          <a:ln w="5715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19" name="Group 273"/>
          <p:cNvGrpSpPr/>
          <p:nvPr/>
        </p:nvGrpSpPr>
        <p:grpSpPr>
          <a:xfrm rot="16200000" flipV="1">
            <a:off x="1572366" y="498478"/>
            <a:ext cx="666088" cy="2100882"/>
            <a:chOff x="4090416" y="3002541"/>
            <a:chExt cx="613258" cy="3603762"/>
          </a:xfrm>
        </p:grpSpPr>
        <p:sp>
          <p:nvSpPr>
            <p:cNvPr id="275" name="Freeform 274"/>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6" name="Freeform 275"/>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sp>
        <p:nvSpPr>
          <p:cNvPr id="215" name="TextBox 214"/>
          <p:cNvSpPr txBox="1"/>
          <p:nvPr/>
        </p:nvSpPr>
        <p:spPr>
          <a:xfrm>
            <a:off x="4554747" y="276046"/>
            <a:ext cx="1425327" cy="523220"/>
          </a:xfrm>
          <a:prstGeom prst="rect">
            <a:avLst/>
          </a:prstGeom>
          <a:noFill/>
        </p:spPr>
        <p:txBody>
          <a:bodyPr wrap="none" rtlCol="0">
            <a:noAutofit/>
          </a:bodyPr>
          <a:lstStyle/>
          <a:p>
            <a:r>
              <a:rPr lang="en-US">
                <a:solidFill>
                  <a:srgbClr val="000000"/>
                </a:solidFill>
              </a:rPr>
              <a:t>Planta apagado
</a:t>
            </a:r>
            <a:endParaRPr lang="en-US" dirty="0">
              <a:solidFill>
                <a:srgbClr val="000000"/>
              </a:solidFill>
            </a:endParaRPr>
          </a:p>
        </p:txBody>
      </p:sp>
      <p:sp>
        <p:nvSpPr>
          <p:cNvPr id="216" name="Rectangle 215"/>
          <p:cNvSpPr/>
          <p:nvPr/>
        </p:nvSpPr>
        <p:spPr bwMode="auto">
          <a:xfrm>
            <a:off x="1466850" y="-438150"/>
            <a:ext cx="3009900" cy="438150"/>
          </a:xfrm>
          <a:prstGeom prst="rect">
            <a:avLst/>
          </a:prstGeom>
          <a:solidFill>
            <a:schemeClr val="bg1"/>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13" name="Rectangle 212"/>
          <p:cNvSpPr/>
          <p:nvPr/>
        </p:nvSpPr>
        <p:spPr bwMode="auto">
          <a:xfrm>
            <a:off x="469126" y="1415332"/>
            <a:ext cx="45719" cy="159026"/>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14" name="Line 120">
            <a:extLst>
              <a:ext uri="{FF2B5EF4-FFF2-40B4-BE49-F238E27FC236}">
                <a16:creationId xmlns:a16="http://schemas.microsoft.com/office/drawing/2014/main" id="{7EB819C8-229A-4FFA-9610-5D33C3C26DCB}"/>
              </a:ext>
            </a:extLst>
          </p:cNvPr>
          <p:cNvSpPr>
            <a:spLocks noChangeShapeType="1"/>
          </p:cNvSpPr>
          <p:nvPr/>
        </p:nvSpPr>
        <p:spPr bwMode="auto">
          <a:xfrm flipH="1">
            <a:off x="774497" y="2001203"/>
            <a:ext cx="968578" cy="0"/>
          </a:xfrm>
          <a:prstGeom prst="line">
            <a:avLst/>
          </a:prstGeom>
          <a:noFill/>
          <a:ln w="38100">
            <a:solidFill>
              <a:srgbClr val="C00000"/>
            </a:solidFill>
            <a:prstDash val="sysDot"/>
            <a:round/>
            <a:headEnd type="none" w="lg" len="med"/>
            <a:tailEnd type="none" w="lg" len="med"/>
          </a:ln>
        </p:spPr>
        <p:txBody>
          <a:bodyPr wrap="square" anchor="ctr">
            <a:noAutofit/>
          </a:bodyPr>
          <a:lstStyle/>
          <a:p>
            <a:endParaRPr lang="en-US"/>
          </a:p>
        </p:txBody>
      </p:sp>
    </p:spTree>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153B6-3860-4A8D-B870-A2EF1CD21CD4}"/>
              </a:ext>
            </a:extLst>
          </p:cNvPr>
          <p:cNvSpPr>
            <a:spLocks noGrp="1"/>
          </p:cNvSpPr>
          <p:nvPr>
            <p:ph type="title"/>
          </p:nvPr>
        </p:nvSpPr>
        <p:spPr/>
        <p:txBody>
          <a:bodyPr/>
          <a:lstStyle/>
          <a:p>
            <a:r>
              <a:rPr lang="es-419"/>
              <a:t>Puerto de inyección</a:t>
            </a:r>
          </a:p>
        </p:txBody>
      </p:sp>
      <p:pic>
        <p:nvPicPr>
          <p:cNvPr id="4" name="Picture 3">
            <a:extLst>
              <a:ext uri="{FF2B5EF4-FFF2-40B4-BE49-F238E27FC236}">
                <a16:creationId xmlns:a16="http://schemas.microsoft.com/office/drawing/2014/main" id="{CE369A1E-EBC6-4274-8E00-3E36A3E46BC1}"/>
              </a:ext>
            </a:extLst>
          </p:cNvPr>
          <p:cNvPicPr>
            <a:picLocks noChangeAspect="1"/>
          </p:cNvPicPr>
          <p:nvPr/>
        </p:nvPicPr>
        <p:blipFill>
          <a:blip r:embed="rId2"/>
          <a:stretch>
            <a:fillRect/>
          </a:stretch>
        </p:blipFill>
        <p:spPr>
          <a:xfrm>
            <a:off x="3109225" y="1559874"/>
            <a:ext cx="8653283" cy="5174128"/>
          </a:xfrm>
          <a:prstGeom prst="rect">
            <a:avLst/>
          </a:prstGeom>
        </p:spPr>
      </p:pic>
      <p:pic>
        <p:nvPicPr>
          <p:cNvPr id="5" name="Picture 4">
            <a:extLst>
              <a:ext uri="{FF2B5EF4-FFF2-40B4-BE49-F238E27FC236}">
                <a16:creationId xmlns:a16="http://schemas.microsoft.com/office/drawing/2014/main" id="{222E9D0A-5A97-4D81-ACFA-A07D29B10AD7}"/>
              </a:ext>
            </a:extLst>
          </p:cNvPr>
          <p:cNvPicPr>
            <a:picLocks noChangeAspect="1"/>
          </p:cNvPicPr>
          <p:nvPr/>
        </p:nvPicPr>
        <p:blipFill>
          <a:blip r:embed="rId3"/>
          <a:stretch>
            <a:fillRect/>
          </a:stretch>
        </p:blipFill>
        <p:spPr>
          <a:xfrm>
            <a:off x="457199" y="3423606"/>
            <a:ext cx="2107354" cy="2008620"/>
          </a:xfrm>
          <a:prstGeom prst="rect">
            <a:avLst/>
          </a:prstGeom>
        </p:spPr>
      </p:pic>
      <p:sp>
        <p:nvSpPr>
          <p:cNvPr id="6" name="Rectangle 5">
            <a:extLst>
              <a:ext uri="{FF2B5EF4-FFF2-40B4-BE49-F238E27FC236}">
                <a16:creationId xmlns:a16="http://schemas.microsoft.com/office/drawing/2014/main" id="{D9971552-F5C6-49A1-A793-92CE8C31EBA8}"/>
              </a:ext>
            </a:extLst>
          </p:cNvPr>
          <p:cNvSpPr/>
          <p:nvPr/>
        </p:nvSpPr>
        <p:spPr>
          <a:xfrm>
            <a:off x="3860800" y="4368800"/>
            <a:ext cx="1412240" cy="1574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A4C1EB47-0097-441E-AF54-F5D59AEB9508}"/>
              </a:ext>
            </a:extLst>
          </p:cNvPr>
          <p:cNvCxnSpPr>
            <a:cxnSpLocks/>
            <a:stCxn id="5" idx="3"/>
            <a:endCxn id="6" idx="1"/>
          </p:cNvCxnSpPr>
          <p:nvPr/>
        </p:nvCxnSpPr>
        <p:spPr>
          <a:xfrm>
            <a:off x="2564553" y="4427916"/>
            <a:ext cx="1296247" cy="72828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0" name="Freeform: Shape 9">
            <a:extLst>
              <a:ext uri="{FF2B5EF4-FFF2-40B4-BE49-F238E27FC236}">
                <a16:creationId xmlns:a16="http://schemas.microsoft.com/office/drawing/2014/main" id="{2B8E7DD9-78EF-4515-9165-04474188DB29}"/>
              </a:ext>
            </a:extLst>
          </p:cNvPr>
          <p:cNvSpPr/>
          <p:nvPr/>
        </p:nvSpPr>
        <p:spPr>
          <a:xfrm>
            <a:off x="5208873" y="4947920"/>
            <a:ext cx="1811688" cy="1094399"/>
          </a:xfrm>
          <a:custGeom>
            <a:avLst/>
            <a:gdLst>
              <a:gd name="connsiteX0" fmla="*/ 1874819 w 1874819"/>
              <a:gd name="connsiteY0" fmla="*/ 0 h 1127426"/>
              <a:gd name="connsiteX1" fmla="*/ 218739 w 1874819"/>
              <a:gd name="connsiteY1" fmla="*/ 1097280 h 1127426"/>
              <a:gd name="connsiteX2" fmla="*/ 66339 w 1874819"/>
              <a:gd name="connsiteY2" fmla="*/ 711200 h 1127426"/>
              <a:gd name="connsiteX0" fmla="*/ 1874819 w 1874819"/>
              <a:gd name="connsiteY0" fmla="*/ 0 h 1127426"/>
              <a:gd name="connsiteX1" fmla="*/ 218739 w 1874819"/>
              <a:gd name="connsiteY1" fmla="*/ 1097280 h 1127426"/>
              <a:gd name="connsiteX2" fmla="*/ 66339 w 1874819"/>
              <a:gd name="connsiteY2" fmla="*/ 711200 h 1127426"/>
              <a:gd name="connsiteX0" fmla="*/ 1854689 w 1854689"/>
              <a:gd name="connsiteY0" fmla="*/ 0 h 1128403"/>
              <a:gd name="connsiteX1" fmla="*/ 198609 w 1854689"/>
              <a:gd name="connsiteY1" fmla="*/ 1097280 h 1128403"/>
              <a:gd name="connsiteX2" fmla="*/ 46209 w 1854689"/>
              <a:gd name="connsiteY2" fmla="*/ 711200 h 1128403"/>
              <a:gd name="connsiteX0" fmla="*/ 1811688 w 1811688"/>
              <a:gd name="connsiteY0" fmla="*/ 0 h 1094399"/>
              <a:gd name="connsiteX1" fmla="*/ 393602 w 1811688"/>
              <a:gd name="connsiteY1" fmla="*/ 1059702 h 1094399"/>
              <a:gd name="connsiteX2" fmla="*/ 3208 w 1811688"/>
              <a:gd name="connsiteY2" fmla="*/ 711200 h 1094399"/>
            </a:gdLst>
            <a:ahLst/>
            <a:cxnLst>
              <a:cxn ang="0">
                <a:pos x="connsiteX0" y="connsiteY0"/>
              </a:cxn>
              <a:cxn ang="0">
                <a:pos x="connsiteX1" y="connsiteY1"/>
              </a:cxn>
              <a:cxn ang="0">
                <a:pos x="connsiteX2" y="connsiteY2"/>
              </a:cxn>
            </a:cxnLst>
            <a:rect l="l" t="t" r="r" b="b"/>
            <a:pathLst>
              <a:path w="1811688" h="1094399">
                <a:moveTo>
                  <a:pt x="1811688" y="0"/>
                </a:moveTo>
                <a:cubicBezTo>
                  <a:pt x="1798233" y="564529"/>
                  <a:pt x="695015" y="941169"/>
                  <a:pt x="393602" y="1059702"/>
                </a:cubicBezTo>
                <a:cubicBezTo>
                  <a:pt x="92189" y="1178235"/>
                  <a:pt x="-21195" y="976032"/>
                  <a:pt x="3208" y="711200"/>
                </a:cubicBezTo>
              </a:path>
            </a:pathLst>
          </a:custGeom>
          <a:noFill/>
          <a:ln w="101600" cmpd="dbl">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7478A571-B716-4C7A-B7AA-9199F0104725}"/>
              </a:ext>
            </a:extLst>
          </p:cNvPr>
          <p:cNvSpPr/>
          <p:nvPr/>
        </p:nvSpPr>
        <p:spPr>
          <a:xfrm>
            <a:off x="6817501" y="3232753"/>
            <a:ext cx="433791" cy="2343111"/>
          </a:xfrm>
          <a:custGeom>
            <a:avLst/>
            <a:gdLst>
              <a:gd name="connsiteX0" fmla="*/ 1874819 w 1874819"/>
              <a:gd name="connsiteY0" fmla="*/ 0 h 1127426"/>
              <a:gd name="connsiteX1" fmla="*/ 218739 w 1874819"/>
              <a:gd name="connsiteY1" fmla="*/ 1097280 h 1127426"/>
              <a:gd name="connsiteX2" fmla="*/ 66339 w 1874819"/>
              <a:gd name="connsiteY2" fmla="*/ 711200 h 1127426"/>
              <a:gd name="connsiteX0" fmla="*/ 1874819 w 1874819"/>
              <a:gd name="connsiteY0" fmla="*/ 0 h 1127426"/>
              <a:gd name="connsiteX1" fmla="*/ 218739 w 1874819"/>
              <a:gd name="connsiteY1" fmla="*/ 1097280 h 1127426"/>
              <a:gd name="connsiteX2" fmla="*/ 66339 w 1874819"/>
              <a:gd name="connsiteY2" fmla="*/ 711200 h 1127426"/>
              <a:gd name="connsiteX0" fmla="*/ 1854689 w 1854689"/>
              <a:gd name="connsiteY0" fmla="*/ 0 h 1128403"/>
              <a:gd name="connsiteX1" fmla="*/ 198609 w 1854689"/>
              <a:gd name="connsiteY1" fmla="*/ 1097280 h 1128403"/>
              <a:gd name="connsiteX2" fmla="*/ 46209 w 1854689"/>
              <a:gd name="connsiteY2" fmla="*/ 711200 h 1128403"/>
              <a:gd name="connsiteX0" fmla="*/ 1811688 w 1811688"/>
              <a:gd name="connsiteY0" fmla="*/ 0 h 1094399"/>
              <a:gd name="connsiteX1" fmla="*/ 393602 w 1811688"/>
              <a:gd name="connsiteY1" fmla="*/ 1059702 h 1094399"/>
              <a:gd name="connsiteX2" fmla="*/ 3208 w 1811688"/>
              <a:gd name="connsiteY2" fmla="*/ 711200 h 1094399"/>
              <a:gd name="connsiteX0" fmla="*/ 1808480 w 1808480"/>
              <a:gd name="connsiteY0" fmla="*/ 0 h 711200"/>
              <a:gd name="connsiteX1" fmla="*/ 0 w 1808480"/>
              <a:gd name="connsiteY1" fmla="*/ 711200 h 711200"/>
              <a:gd name="connsiteX0" fmla="*/ 1808480 w 1808480"/>
              <a:gd name="connsiteY0" fmla="*/ 0 h 711200"/>
              <a:gd name="connsiteX1" fmla="*/ 0 w 1808480"/>
              <a:gd name="connsiteY1" fmla="*/ 711200 h 711200"/>
              <a:gd name="connsiteX0" fmla="*/ 92414 w 290540"/>
              <a:gd name="connsiteY0" fmla="*/ 0 h 899090"/>
              <a:gd name="connsiteX1" fmla="*/ 0 w 290540"/>
              <a:gd name="connsiteY1" fmla="*/ 899090 h 899090"/>
              <a:gd name="connsiteX0" fmla="*/ 92414 w 290540"/>
              <a:gd name="connsiteY0" fmla="*/ 0 h 673622"/>
              <a:gd name="connsiteX1" fmla="*/ 0 w 290540"/>
              <a:gd name="connsiteY1" fmla="*/ 673622 h 673622"/>
              <a:gd name="connsiteX0" fmla="*/ 92414 w 92414"/>
              <a:gd name="connsiteY0" fmla="*/ 0 h 1221976"/>
              <a:gd name="connsiteX1" fmla="*/ 0 w 92414"/>
              <a:gd name="connsiteY1" fmla="*/ 673622 h 1221976"/>
              <a:gd name="connsiteX0" fmla="*/ 92414 w 92414"/>
              <a:gd name="connsiteY0" fmla="*/ 0 h 1242610"/>
              <a:gd name="connsiteX1" fmla="*/ 59288 w 92414"/>
              <a:gd name="connsiteY1" fmla="*/ 850732 h 1242610"/>
              <a:gd name="connsiteX2" fmla="*/ 0 w 92414"/>
              <a:gd name="connsiteY2" fmla="*/ 673622 h 1242610"/>
              <a:gd name="connsiteX0" fmla="*/ 92414 w 310669"/>
              <a:gd name="connsiteY0" fmla="*/ 0 h 2341329"/>
              <a:gd name="connsiteX1" fmla="*/ 309809 w 310669"/>
              <a:gd name="connsiteY1" fmla="*/ 2341329 h 2341329"/>
              <a:gd name="connsiteX2" fmla="*/ 0 w 310669"/>
              <a:gd name="connsiteY2" fmla="*/ 673622 h 2341329"/>
              <a:gd name="connsiteX0" fmla="*/ 92414 w 309809"/>
              <a:gd name="connsiteY0" fmla="*/ 0 h 2342905"/>
              <a:gd name="connsiteX1" fmla="*/ 309809 w 309809"/>
              <a:gd name="connsiteY1" fmla="*/ 2341329 h 2342905"/>
              <a:gd name="connsiteX2" fmla="*/ 0 w 309809"/>
              <a:gd name="connsiteY2" fmla="*/ 673622 h 2342905"/>
              <a:gd name="connsiteX0" fmla="*/ 92414 w 408739"/>
              <a:gd name="connsiteY0" fmla="*/ 0 h 2342905"/>
              <a:gd name="connsiteX1" fmla="*/ 309809 w 408739"/>
              <a:gd name="connsiteY1" fmla="*/ 2341329 h 2342905"/>
              <a:gd name="connsiteX2" fmla="*/ 0 w 408739"/>
              <a:gd name="connsiteY2" fmla="*/ 673622 h 2342905"/>
              <a:gd name="connsiteX0" fmla="*/ 117466 w 433791"/>
              <a:gd name="connsiteY0" fmla="*/ 0 h 2343111"/>
              <a:gd name="connsiteX1" fmla="*/ 334861 w 433791"/>
              <a:gd name="connsiteY1" fmla="*/ 2341329 h 2343111"/>
              <a:gd name="connsiteX2" fmla="*/ 0 w 433791"/>
              <a:gd name="connsiteY2" fmla="*/ 711200 h 2343111"/>
            </a:gdLst>
            <a:ahLst/>
            <a:cxnLst>
              <a:cxn ang="0">
                <a:pos x="connsiteX0" y="connsiteY0"/>
              </a:cxn>
              <a:cxn ang="0">
                <a:pos x="connsiteX1" y="connsiteY1"/>
              </a:cxn>
              <a:cxn ang="0">
                <a:pos x="connsiteX2" y="connsiteY2"/>
              </a:cxn>
            </a:cxnLst>
            <a:rect l="l" t="t" r="r" b="b"/>
            <a:pathLst>
              <a:path w="433791" h="2343111">
                <a:moveTo>
                  <a:pt x="117466" y="0"/>
                </a:moveTo>
                <a:cubicBezTo>
                  <a:pt x="189931" y="780443"/>
                  <a:pt x="625651" y="2324973"/>
                  <a:pt x="334861" y="2341329"/>
                </a:cubicBezTo>
                <a:cubicBezTo>
                  <a:pt x="115888" y="2366491"/>
                  <a:pt x="26630" y="2140095"/>
                  <a:pt x="0" y="711200"/>
                </a:cubicBezTo>
              </a:path>
            </a:pathLst>
          </a:custGeom>
          <a:noFill/>
          <a:ln w="101600" cmpd="dbl">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355874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511D848-D066-42CC-8AC3-9680B02043BC}"/>
              </a:ext>
            </a:extLst>
          </p:cNvPr>
          <p:cNvPicPr>
            <a:picLocks noChangeAspect="1"/>
          </p:cNvPicPr>
          <p:nvPr/>
        </p:nvPicPr>
        <p:blipFill>
          <a:blip r:embed="rId2"/>
          <a:stretch>
            <a:fillRect/>
          </a:stretch>
        </p:blipFill>
        <p:spPr>
          <a:xfrm>
            <a:off x="598896" y="0"/>
            <a:ext cx="10994207" cy="6858000"/>
          </a:xfrm>
          <a:prstGeom prst="rect">
            <a:avLst/>
          </a:prstGeom>
        </p:spPr>
      </p:pic>
    </p:spTree>
    <p:extLst>
      <p:ext uri="{BB962C8B-B14F-4D97-AF65-F5344CB8AC3E}">
        <p14:creationId xmlns:p14="http://schemas.microsoft.com/office/powerpoint/2010/main" val="2907055953"/>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419"/>
              <a:t>Un par de observaciones...</a:t>
            </a:r>
          </a:p>
        </p:txBody>
      </p:sp>
      <p:sp>
        <p:nvSpPr>
          <p:cNvPr id="3" name="Content Placeholder 2"/>
          <p:cNvSpPr>
            <a:spLocks noGrp="1"/>
          </p:cNvSpPr>
          <p:nvPr>
            <p:ph idx="1"/>
          </p:nvPr>
        </p:nvSpPr>
        <p:spPr/>
        <p:txBody>
          <a:bodyPr/>
          <a:lstStyle/>
          <a:p>
            <a:r>
              <a:rPr lang="es-ES" sz="3600" dirty="0"/>
              <a:t>El tratamiento del agua municipal a menudo falla debido a la dosificación química poco confiable de cloro y coagulantes.</a:t>
            </a:r>
          </a:p>
          <a:p>
            <a:r>
              <a:rPr lang="es-ES" sz="3600" dirty="0"/>
              <a:t>Los modos de error incluye</a:t>
            </a:r>
          </a:p>
          <a:p>
            <a:pPr lvl="1"/>
            <a:r>
              <a:rPr lang="es-ES" sz="3200" dirty="0"/>
              <a:t>Incapacidad para establecer fácilmente la dosis requerida
Falta de un método fácil para que los operadores monitoreen el flujo
Diseños que no mantienen una dosis constante</a:t>
            </a:r>
            <a:endParaRPr lang="es-419" sz="3200" dirty="0"/>
          </a:p>
        </p:txBody>
      </p:sp>
    </p:spTree>
    <p:extLst>
      <p:ext uri="{BB962C8B-B14F-4D97-AF65-F5344CB8AC3E}">
        <p14:creationId xmlns:p14="http://schemas.microsoft.com/office/powerpoint/2010/main" val="835929221"/>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9986" name="Picture 2"/>
          <p:cNvPicPr>
            <a:picLocks noChangeAspect="1" noChangeArrowheads="1"/>
          </p:cNvPicPr>
          <p:nvPr/>
        </p:nvPicPr>
        <p:blipFill>
          <a:blip r:embed="rId3" cstate="screen"/>
          <a:srcRect/>
          <a:stretch>
            <a:fillRect/>
          </a:stretch>
        </p:blipFill>
        <p:spPr bwMode="auto">
          <a:xfrm>
            <a:off x="5080000" y="1524000"/>
            <a:ext cx="7112000" cy="5334000"/>
          </a:xfrm>
          <a:prstGeom prst="rect">
            <a:avLst/>
          </a:prstGeom>
          <a:noFill/>
          <a:ln w="9525">
            <a:noFill/>
            <a:miter lim="800000"/>
            <a:headEnd/>
            <a:tailEnd/>
          </a:ln>
        </p:spPr>
      </p:pic>
      <p:sp>
        <p:nvSpPr>
          <p:cNvPr id="5" name="Title 4"/>
          <p:cNvSpPr>
            <a:spLocks noGrp="1"/>
          </p:cNvSpPr>
          <p:nvPr>
            <p:ph type="title"/>
          </p:nvPr>
        </p:nvSpPr>
        <p:spPr/>
        <p:txBody>
          <a:bodyPr/>
          <a:lstStyle/>
          <a:p>
            <a:r>
              <a:rPr lang="es-419" dirty="0"/>
              <a:t>¿Qué causó esta innovación?</a:t>
            </a:r>
          </a:p>
        </p:txBody>
      </p:sp>
      <p:sp>
        <p:nvSpPr>
          <p:cNvPr id="4" name="Content Placeholder 3">
            <a:extLst>
              <a:ext uri="{FF2B5EF4-FFF2-40B4-BE49-F238E27FC236}">
                <a16:creationId xmlns:a16="http://schemas.microsoft.com/office/drawing/2014/main" id="{8AE16784-B26A-4241-8367-7CF64E65953C}"/>
              </a:ext>
            </a:extLst>
          </p:cNvPr>
          <p:cNvSpPr>
            <a:spLocks noGrp="1"/>
          </p:cNvSpPr>
          <p:nvPr>
            <p:ph idx="1"/>
          </p:nvPr>
        </p:nvSpPr>
        <p:spPr>
          <a:xfrm>
            <a:off x="609600" y="1600203"/>
            <a:ext cx="4343400" cy="4525963"/>
          </a:xfrm>
        </p:spPr>
        <p:txBody>
          <a:bodyPr/>
          <a:lstStyle/>
          <a:p>
            <a:r>
              <a:rPr lang="es-419" dirty="0"/>
              <a:t>Operadores concienzudo</a:t>
            </a:r>
          </a:p>
          <a:p>
            <a:r>
              <a:rPr lang="es-419" dirty="0"/>
              <a:t>Técnicos ingeniosos</a:t>
            </a:r>
          </a:p>
        </p:txBody>
      </p:sp>
      <p:sp>
        <p:nvSpPr>
          <p:cNvPr id="2" name="Freeform: Shape 1">
            <a:extLst>
              <a:ext uri="{FF2B5EF4-FFF2-40B4-BE49-F238E27FC236}">
                <a16:creationId xmlns:a16="http://schemas.microsoft.com/office/drawing/2014/main" id="{0466B1C5-DB7C-4300-8114-5C2A90D7EDCF}"/>
              </a:ext>
            </a:extLst>
          </p:cNvPr>
          <p:cNvSpPr/>
          <p:nvPr/>
        </p:nvSpPr>
        <p:spPr>
          <a:xfrm>
            <a:off x="6883401" y="1799697"/>
            <a:ext cx="4394200" cy="3131755"/>
          </a:xfrm>
          <a:custGeom>
            <a:avLst/>
            <a:gdLst>
              <a:gd name="connsiteX0" fmla="*/ 0 w 4474029"/>
              <a:gd name="connsiteY0" fmla="*/ 17055 h 3108822"/>
              <a:gd name="connsiteX1" fmla="*/ 250371 w 4474029"/>
              <a:gd name="connsiteY1" fmla="*/ 27940 h 3108822"/>
              <a:gd name="connsiteX2" fmla="*/ 631371 w 4474029"/>
              <a:gd name="connsiteY2" fmla="*/ 278312 h 3108822"/>
              <a:gd name="connsiteX3" fmla="*/ 2318657 w 4474029"/>
              <a:gd name="connsiteY3" fmla="*/ 2640512 h 3108822"/>
              <a:gd name="connsiteX4" fmla="*/ 4474029 w 4474029"/>
              <a:gd name="connsiteY4" fmla="*/ 3108598 h 3108822"/>
              <a:gd name="connsiteX0" fmla="*/ 0 w 4474029"/>
              <a:gd name="connsiteY0" fmla="*/ 17055 h 3108822"/>
              <a:gd name="connsiteX1" fmla="*/ 250371 w 4474029"/>
              <a:gd name="connsiteY1" fmla="*/ 27940 h 3108822"/>
              <a:gd name="connsiteX2" fmla="*/ 631371 w 4474029"/>
              <a:gd name="connsiteY2" fmla="*/ 278312 h 3108822"/>
              <a:gd name="connsiteX3" fmla="*/ 2318657 w 4474029"/>
              <a:gd name="connsiteY3" fmla="*/ 2640512 h 3108822"/>
              <a:gd name="connsiteX4" fmla="*/ 4474029 w 4474029"/>
              <a:gd name="connsiteY4" fmla="*/ 3108598 h 3108822"/>
              <a:gd name="connsiteX0" fmla="*/ 0 w 4474029"/>
              <a:gd name="connsiteY0" fmla="*/ 39988 h 3131755"/>
              <a:gd name="connsiteX1" fmla="*/ 250371 w 4474029"/>
              <a:gd name="connsiteY1" fmla="*/ 50873 h 3131755"/>
              <a:gd name="connsiteX2" fmla="*/ 631371 w 4474029"/>
              <a:gd name="connsiteY2" fmla="*/ 301245 h 3131755"/>
              <a:gd name="connsiteX3" fmla="*/ 2318657 w 4474029"/>
              <a:gd name="connsiteY3" fmla="*/ 2663445 h 3131755"/>
              <a:gd name="connsiteX4" fmla="*/ 4474029 w 4474029"/>
              <a:gd name="connsiteY4" fmla="*/ 3131531 h 3131755"/>
              <a:gd name="connsiteX0" fmla="*/ 0 w 4474029"/>
              <a:gd name="connsiteY0" fmla="*/ 39988 h 3131755"/>
              <a:gd name="connsiteX1" fmla="*/ 304800 w 4474029"/>
              <a:gd name="connsiteY1" fmla="*/ 50873 h 3131755"/>
              <a:gd name="connsiteX2" fmla="*/ 631371 w 4474029"/>
              <a:gd name="connsiteY2" fmla="*/ 301245 h 3131755"/>
              <a:gd name="connsiteX3" fmla="*/ 2318657 w 4474029"/>
              <a:gd name="connsiteY3" fmla="*/ 2663445 h 3131755"/>
              <a:gd name="connsiteX4" fmla="*/ 4474029 w 4474029"/>
              <a:gd name="connsiteY4" fmla="*/ 3131531 h 3131755"/>
              <a:gd name="connsiteX0" fmla="*/ 0 w 4474029"/>
              <a:gd name="connsiteY0" fmla="*/ 39988 h 3131755"/>
              <a:gd name="connsiteX1" fmla="*/ 304800 w 4474029"/>
              <a:gd name="connsiteY1" fmla="*/ 50873 h 3131755"/>
              <a:gd name="connsiteX2" fmla="*/ 631371 w 4474029"/>
              <a:gd name="connsiteY2" fmla="*/ 301245 h 3131755"/>
              <a:gd name="connsiteX3" fmla="*/ 2318657 w 4474029"/>
              <a:gd name="connsiteY3" fmla="*/ 2663445 h 3131755"/>
              <a:gd name="connsiteX4" fmla="*/ 4474029 w 4474029"/>
              <a:gd name="connsiteY4" fmla="*/ 3131531 h 31317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74029" h="3131755">
                <a:moveTo>
                  <a:pt x="0" y="39988"/>
                </a:moveTo>
                <a:cubicBezTo>
                  <a:pt x="72571" y="23659"/>
                  <a:pt x="166914" y="-47098"/>
                  <a:pt x="304800" y="50873"/>
                </a:cubicBezTo>
                <a:cubicBezTo>
                  <a:pt x="442686" y="148844"/>
                  <a:pt x="535214" y="181501"/>
                  <a:pt x="631371" y="301245"/>
                </a:cubicBezTo>
                <a:cubicBezTo>
                  <a:pt x="727528" y="420989"/>
                  <a:pt x="1449614" y="2006674"/>
                  <a:pt x="2318657" y="2663445"/>
                </a:cubicBezTo>
                <a:cubicBezTo>
                  <a:pt x="2959100" y="3135159"/>
                  <a:pt x="3716564" y="3133345"/>
                  <a:pt x="4474029" y="3131531"/>
                </a:cubicBezTo>
              </a:path>
            </a:pathLst>
          </a:custGeom>
          <a:noFill/>
          <a:ln w="571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800070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a:t>Dosificación en una potabilizadora en Asia</a:t>
            </a:r>
            <a:endParaRPr lang="es-419" dirty="0"/>
          </a:p>
        </p:txBody>
      </p:sp>
      <p:sp>
        <p:nvSpPr>
          <p:cNvPr id="3" name="Content Placeholder 2"/>
          <p:cNvSpPr>
            <a:spLocks noGrp="1"/>
          </p:cNvSpPr>
          <p:nvPr>
            <p:ph idx="1"/>
          </p:nvPr>
        </p:nvSpPr>
        <p:spPr>
          <a:xfrm>
            <a:off x="457200" y="1600200"/>
            <a:ext cx="4580021" cy="4525963"/>
          </a:xfrm>
        </p:spPr>
        <p:txBody>
          <a:bodyPr/>
          <a:lstStyle/>
          <a:p>
            <a:r>
              <a:rPr lang="es-ES" dirty="0"/>
              <a:t>Un bloque de 25 kg de sulfato de aluminio a la vez
Colocado en el canal que lleva agua cruda a la planta</a:t>
            </a:r>
            <a:endParaRPr lang="es-419" dirty="0"/>
          </a:p>
        </p:txBody>
      </p:sp>
      <p:pic>
        <p:nvPicPr>
          <p:cNvPr id="4" name="Picture 2"/>
          <p:cNvPicPr>
            <a:picLocks noChangeAspect="1" noChangeArrowheads="1"/>
          </p:cNvPicPr>
          <p:nvPr/>
        </p:nvPicPr>
        <p:blipFill rotWithShape="1">
          <a:blip r:embed="rId2" cstate="screen"/>
          <a:srcRect l="-305" t="-950" r="-116" b="1"/>
          <a:stretch/>
        </p:blipFill>
        <p:spPr bwMode="auto">
          <a:xfrm>
            <a:off x="5229726" y="1600200"/>
            <a:ext cx="6962274" cy="5249374"/>
          </a:xfrm>
          <a:prstGeom prst="rect">
            <a:avLst/>
          </a:prstGeom>
          <a:noFill/>
          <a:ln w="9525">
            <a:noFill/>
            <a:miter lim="800000"/>
            <a:headEnd/>
            <a:tailEnd/>
          </a:ln>
        </p:spPr>
      </p:pic>
      <p:cxnSp>
        <p:nvCxnSpPr>
          <p:cNvPr id="6" name="Straight Arrow Connector 5">
            <a:extLst>
              <a:ext uri="{FF2B5EF4-FFF2-40B4-BE49-F238E27FC236}">
                <a16:creationId xmlns:a16="http://schemas.microsoft.com/office/drawing/2014/main" id="{10BDCF67-D4F8-47E5-A030-9D159BD9C2C6}"/>
              </a:ext>
            </a:extLst>
          </p:cNvPr>
          <p:cNvCxnSpPr>
            <a:cxnSpLocks/>
          </p:cNvCxnSpPr>
          <p:nvPr/>
        </p:nvCxnSpPr>
        <p:spPr>
          <a:xfrm>
            <a:off x="4886960" y="2438400"/>
            <a:ext cx="3952240" cy="113898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3699693"/>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D8280B7-3746-46E0-BDAE-712881E08A76}"/>
              </a:ext>
            </a:extLst>
          </p:cNvPr>
          <p:cNvSpPr>
            <a:spLocks noGrp="1"/>
          </p:cNvSpPr>
          <p:nvPr>
            <p:ph type="title"/>
          </p:nvPr>
        </p:nvSpPr>
        <p:spPr/>
        <p:txBody>
          <a:bodyPr/>
          <a:lstStyle/>
          <a:p>
            <a:r>
              <a:rPr lang="es-ES" dirty="0"/>
              <a:t>Tanques de almacenamiento de químicos</a:t>
            </a:r>
            <a:endParaRPr lang="en-US" dirty="0"/>
          </a:p>
        </p:txBody>
      </p:sp>
      <p:pic>
        <p:nvPicPr>
          <p:cNvPr id="5" name="Picture 4">
            <a:extLst>
              <a:ext uri="{FF2B5EF4-FFF2-40B4-BE49-F238E27FC236}">
                <a16:creationId xmlns:a16="http://schemas.microsoft.com/office/drawing/2014/main" id="{3CD94F7D-CF10-4BD2-9270-84F83E5BC0C6}"/>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13853" y="1132337"/>
            <a:ext cx="12192000" cy="5725663"/>
          </a:xfrm>
          <a:prstGeom prst="rect">
            <a:avLst/>
          </a:prstGeom>
        </p:spPr>
      </p:pic>
    </p:spTree>
    <p:extLst>
      <p:ext uri="{BB962C8B-B14F-4D97-AF65-F5344CB8AC3E}">
        <p14:creationId xmlns:p14="http://schemas.microsoft.com/office/powerpoint/2010/main" val="4260802081"/>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44B95C-5131-45B5-9B9B-A4FD2AD737A9}"/>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9D87DE75-96D0-479D-9E04-C67C31EE0E57}"/>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0" y="64405"/>
            <a:ext cx="12192000" cy="6729190"/>
          </a:xfrm>
          <a:prstGeom prst="rect">
            <a:avLst/>
          </a:prstGeom>
        </p:spPr>
      </p:pic>
    </p:spTree>
    <p:extLst>
      <p:ext uri="{BB962C8B-B14F-4D97-AF65-F5344CB8AC3E}">
        <p14:creationId xmlns:p14="http://schemas.microsoft.com/office/powerpoint/2010/main" val="2882138017"/>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B79EE70-489C-4AC1-AB87-D27960FF3B34}"/>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298292" y="0"/>
            <a:ext cx="11893708" cy="6858000"/>
          </a:xfrm>
          <a:prstGeom prst="rect">
            <a:avLst/>
          </a:prstGeom>
        </p:spPr>
      </p:pic>
      <p:sp>
        <p:nvSpPr>
          <p:cNvPr id="2" name="Title 1">
            <a:extLst>
              <a:ext uri="{FF2B5EF4-FFF2-40B4-BE49-F238E27FC236}">
                <a16:creationId xmlns:a16="http://schemas.microsoft.com/office/drawing/2014/main" id="{B9DBEB27-4311-4707-9465-5DB7CB4F3CAA}"/>
              </a:ext>
            </a:extLst>
          </p:cNvPr>
          <p:cNvSpPr>
            <a:spLocks noGrp="1"/>
          </p:cNvSpPr>
          <p:nvPr>
            <p:ph type="title"/>
          </p:nvPr>
        </p:nvSpPr>
        <p:spPr>
          <a:xfrm>
            <a:off x="457199" y="228600"/>
            <a:ext cx="8229601" cy="1143000"/>
          </a:xfrm>
        </p:spPr>
        <p:txBody>
          <a:bodyPr/>
          <a:lstStyle/>
          <a:p>
            <a:r>
              <a:rPr lang="es-ES" dirty="0"/>
              <a:t>Se evita que las partículas entren en el sistema de dosificación</a:t>
            </a:r>
            <a:endParaRPr lang="es-419" dirty="0"/>
          </a:p>
        </p:txBody>
      </p:sp>
      <p:sp>
        <p:nvSpPr>
          <p:cNvPr id="4" name="TextBox 3">
            <a:extLst>
              <a:ext uri="{FF2B5EF4-FFF2-40B4-BE49-F238E27FC236}">
                <a16:creationId xmlns:a16="http://schemas.microsoft.com/office/drawing/2014/main" id="{6C2CC165-8DBE-4D0C-9A10-1365C3DCE3BB}"/>
              </a:ext>
            </a:extLst>
          </p:cNvPr>
          <p:cNvSpPr txBox="1"/>
          <p:nvPr/>
        </p:nvSpPr>
        <p:spPr>
          <a:xfrm>
            <a:off x="298292" y="1613118"/>
            <a:ext cx="7910988" cy="954107"/>
          </a:xfrm>
          <a:prstGeom prst="rect">
            <a:avLst/>
          </a:prstGeom>
          <a:noFill/>
        </p:spPr>
        <p:txBody>
          <a:bodyPr wrap="square" rtlCol="0">
            <a:spAutoFit/>
          </a:bodyPr>
          <a:lstStyle/>
          <a:p>
            <a:r>
              <a:rPr lang="es-ES" dirty="0"/>
              <a:t>La entrada en ángulo es un sedimentador de tubo para eliminar partículas (CaCO</a:t>
            </a:r>
            <a:r>
              <a:rPr lang="es-ES" baseline="-25000" dirty="0"/>
              <a:t>3</a:t>
            </a:r>
            <a:r>
              <a:rPr lang="es-ES" dirty="0"/>
              <a:t> u otros contaminantes)</a:t>
            </a:r>
            <a:endParaRPr lang="es-419" dirty="0"/>
          </a:p>
        </p:txBody>
      </p:sp>
      <p:cxnSp>
        <p:nvCxnSpPr>
          <p:cNvPr id="5" name="Straight Arrow Connector 4">
            <a:extLst>
              <a:ext uri="{FF2B5EF4-FFF2-40B4-BE49-F238E27FC236}">
                <a16:creationId xmlns:a16="http://schemas.microsoft.com/office/drawing/2014/main" id="{B545FD61-360B-4E16-9EAB-CB0464B956BB}"/>
              </a:ext>
            </a:extLst>
          </p:cNvPr>
          <p:cNvCxnSpPr>
            <a:cxnSpLocks/>
          </p:cNvCxnSpPr>
          <p:nvPr/>
        </p:nvCxnSpPr>
        <p:spPr>
          <a:xfrm>
            <a:off x="6766560" y="2458720"/>
            <a:ext cx="904242" cy="221488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9970E879-31A6-4A84-9A28-90068367E56C}"/>
              </a:ext>
            </a:extLst>
          </p:cNvPr>
          <p:cNvSpPr txBox="1"/>
          <p:nvPr/>
        </p:nvSpPr>
        <p:spPr>
          <a:xfrm>
            <a:off x="182880" y="2666305"/>
            <a:ext cx="4866641" cy="954107"/>
          </a:xfrm>
          <a:prstGeom prst="rect">
            <a:avLst/>
          </a:prstGeom>
          <a:noFill/>
        </p:spPr>
        <p:txBody>
          <a:bodyPr wrap="square" rtlCol="0">
            <a:spAutoFit/>
          </a:bodyPr>
          <a:lstStyle/>
          <a:p>
            <a:r>
              <a:rPr lang="es-ES" dirty="0"/>
              <a:t>Tubería de drenaje para eliminar la acumulación de lodo</a:t>
            </a:r>
            <a:endParaRPr lang="es-419" dirty="0"/>
          </a:p>
        </p:txBody>
      </p:sp>
      <p:cxnSp>
        <p:nvCxnSpPr>
          <p:cNvPr id="9" name="Straight Arrow Connector 8">
            <a:extLst>
              <a:ext uri="{FF2B5EF4-FFF2-40B4-BE49-F238E27FC236}">
                <a16:creationId xmlns:a16="http://schemas.microsoft.com/office/drawing/2014/main" id="{B78F1F5F-0E49-48EA-9B1D-514CB956EA79}"/>
              </a:ext>
            </a:extLst>
          </p:cNvPr>
          <p:cNvCxnSpPr>
            <a:cxnSpLocks/>
          </p:cNvCxnSpPr>
          <p:nvPr/>
        </p:nvCxnSpPr>
        <p:spPr>
          <a:xfrm>
            <a:off x="4119878" y="3281680"/>
            <a:ext cx="1783082" cy="164592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0984773"/>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128.2339"/>
  <p:tag name="LATEXADDIN" val="\documentclass{article}&#10;\usepackage{amsmath}&#10;\usepackage{xcolor}&#10;\pagestyle{empty}&#10;\begin{document}&#10;&#10;\definecolor{Monred}{RGB}{172,0,0}&#10;&#10;$$h_L$$&#10;&#10;&#10;\end{document}"/>
  <p:tag name="IGUANATEXSIZE" val="20"/>
  <p:tag name="IGUANATEXCURSOR" val="142"/>
  <p:tag name="TRANSPARENCY" val="True"/>
  <p:tag name="FILENAME" val=""/>
  <p:tag name="LATEXENGINEID" val="0"/>
  <p:tag name="TEMPFOLDER" val="c:\temp\"/>
  <p:tag name="LATEXFORMHEIGHT" val="312"/>
  <p:tag name="LATEXFORMWIDTH" val="384"/>
  <p:tag name="LATEXFORMWRAP" val="True"/>
  <p:tag name="BITMAPVECTOR" val="0"/>
</p:tagLst>
</file>

<file path=ppt/tags/tag2.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128.2339"/>
  <p:tag name="LATEXADDIN" val="\documentclass{article}&#10;\usepackage{amsmath}&#10;\usepackage{xcolor}&#10;\pagestyle{empty}&#10;\begin{document}&#10;&#10;\definecolor{Monred}{RGB}{172,0,0}&#10;&#10;$$h_L$$&#10;&#10;&#10;\end{document}"/>
  <p:tag name="IGUANATEXSIZE" val="20"/>
  <p:tag name="IGUANATEXCURSOR" val="142"/>
  <p:tag name="TRANSPARENCY" val="True"/>
  <p:tag name="FILENAME" val=""/>
  <p:tag name="LATEXENGINEID" val="0"/>
  <p:tag name="TEMPFOLDER" val="c:\temp\"/>
  <p:tag name="LATEXFORMHEIGHT" val="312"/>
  <p:tag name="LATEXFORMWIDTH" val="384"/>
  <p:tag name="LATEXFORMWRAP" val="True"/>
  <p:tag name="BITMAPVECTOR" val="0"/>
</p:tagLst>
</file>

<file path=ppt/tags/tag3.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128.2339"/>
  <p:tag name="LATEXADDIN" val="\documentclass{article}&#10;\usepackage{amsmath}&#10;\usepackage{xcolor}&#10;\pagestyle{empty}&#10;\begin{document}&#10;&#10;\definecolor{Monred}{RGB}{172,0,0}&#10;&#10;$$h_L$$&#10;&#10;&#10;\end{document}"/>
  <p:tag name="IGUANATEXSIZE" val="20"/>
  <p:tag name="IGUANATEXCURSOR" val="142"/>
  <p:tag name="TRANSPARENCY" val="True"/>
  <p:tag name="FILENAME" val=""/>
  <p:tag name="LATEXENGINEID" val="0"/>
  <p:tag name="TEMPFOLDER" val="c:\temp\"/>
  <p:tag name="LATEXFORMHEIGHT" val="312"/>
  <p:tag name="LATEXFORMWIDTH" val="384"/>
  <p:tag name="LATEXFORMWRAP" val="True"/>
  <p:tag name="BITMAPVECTOR" val="0"/>
</p:tagLst>
</file>

<file path=ppt/tags/tag4.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128.2339"/>
  <p:tag name="LATEXADDIN" val="\documentclass{article}&#10;\usepackage{amsmath}&#10;\usepackage{xcolor}&#10;\pagestyle{empty}&#10;\begin{document}&#10;&#10;\definecolor{Monred}{RGB}{172,0,0}&#10;&#10;$$h_L$$&#10;&#10;&#10;\end{document}"/>
  <p:tag name="IGUANATEXSIZE" val="20"/>
  <p:tag name="IGUANATEXCURSOR" val="142"/>
  <p:tag name="TRANSPARENCY" val="True"/>
  <p:tag name="FILENAME" val=""/>
  <p:tag name="LATEXENGINEID" val="0"/>
  <p:tag name="TEMPFOLDER" val="c:\temp\"/>
  <p:tag name="LATEXFORMHEIGHT" val="312"/>
  <p:tag name="LATEXFORMWIDTH" val="384"/>
  <p:tag name="LATEXFORMWRAP" val="True"/>
  <p:tag name="BITMAPVECTOR" val="0"/>
  <p:tag name="LAYER" val="1"/>
  <p:tag name="SELECTIONNAME" val="Picture 13"/>
</p:tagLst>
</file>

<file path=ppt/tags/tag5.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128.2339"/>
  <p:tag name="LATEXADDIN" val="\documentclass{article}&#10;\usepackage{amsmath}&#10;\usepackage{xcolor}&#10;\pagestyle{empty}&#10;\begin{document}&#10;&#10;\definecolor{Monred}{RGB}{172,0,0}&#10;&#10;$$h_L$$&#10;&#10;&#10;\end{document}"/>
  <p:tag name="IGUANATEXSIZE" val="20"/>
  <p:tag name="IGUANATEXCURSOR" val="142"/>
  <p:tag name="TRANSPARENCY" val="True"/>
  <p:tag name="FILENAME" val=""/>
  <p:tag name="LATEXENGINEID" val="0"/>
  <p:tag name="TEMPFOLDER" val="c:\temp\"/>
  <p:tag name="LATEXFORMHEIGHT" val="312"/>
  <p:tag name="LATEXFORMWIDTH" val="384"/>
  <p:tag name="LATEXFORMWRAP" val="True"/>
  <p:tag name="BITMAPVECTOR" val="0"/>
</p:tagLst>
</file>

<file path=ppt/theme/theme1.xml><?xml version="1.0" encoding="utf-8"?>
<a:theme xmlns:a="http://schemas.openxmlformats.org/drawingml/2006/main" name="SWOT 2021">
  <a:themeElements>
    <a:clrScheme name="present colors">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SWOT 2021" id="{306B4164-DC53-4581-8FA2-40B7F9389F30}" vid="{98F8E750-724B-47D5-9A8C-6ABDA1DBFED5}"/>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Lectures</Template>
  <TotalTime>138917</TotalTime>
  <Words>816</Words>
  <Application>Microsoft Office PowerPoint</Application>
  <PresentationFormat>Widescreen</PresentationFormat>
  <Paragraphs>79</Paragraphs>
  <Slides>27</Slides>
  <Notes>10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27</vt:i4>
      </vt:variant>
    </vt:vector>
  </HeadingPairs>
  <TitlesOfParts>
    <vt:vector size="34" baseType="lpstr">
      <vt:lpstr>Candara</vt:lpstr>
      <vt:lpstr>Times New Roman</vt:lpstr>
      <vt:lpstr>Century Gothic</vt:lpstr>
      <vt:lpstr>Wingdings</vt:lpstr>
      <vt:lpstr>Calibri</vt:lpstr>
      <vt:lpstr>Arial</vt:lpstr>
      <vt:lpstr>SWOT 2021</vt:lpstr>
      <vt:lpstr>Dosificación química y tanque de entrada </vt:lpstr>
      <vt:lpstr>PowerPoint Presentation</vt:lpstr>
      <vt:lpstr>PowerPoint Presentation</vt:lpstr>
      <vt:lpstr>Un par de observaciones...</vt:lpstr>
      <vt:lpstr>¿Qué causó esta innovación?</vt:lpstr>
      <vt:lpstr>Dosificación en una potabilizadora en Asia</vt:lpstr>
      <vt:lpstr>Tanques de almacenamiento de químicos</vt:lpstr>
      <vt:lpstr>PowerPoint Presentation</vt:lpstr>
      <vt:lpstr>Se evita que las partículas entren en el sistema de dosificación</vt:lpstr>
      <vt:lpstr>Tanques de nivel constante y tubos dosificadores</vt:lpstr>
      <vt:lpstr>Tanques de nivel constante y tubos dosificadores</vt:lpstr>
      <vt:lpstr>Diseño redundante con rutas duplicadas donde puedan fluir los químicos</vt:lpstr>
      <vt:lpstr>Las válvulas flotadoras son más grandes para mayores caudales</vt:lpstr>
      <vt:lpstr>Mejoras del nuevo tanque de nivel constante y tubos dosificadores modulares</vt:lpstr>
      <vt:lpstr>Nuevo diseño para los tubos de dosificación</vt:lpstr>
      <vt:lpstr>Limpieza del CLT y de los módulos de tubos dosificadores</vt:lpstr>
      <vt:lpstr>Controlador de dosis de los químicos</vt:lpstr>
      <vt:lpstr>PowerPoint Presentation</vt:lpstr>
      <vt:lpstr>PowerPoint Presentation</vt:lpstr>
      <vt:lpstr>Dosificador</vt:lpstr>
      <vt:lpstr>PowerPoint Presentation</vt:lpstr>
      <vt:lpstr>PowerPoint Presentation</vt:lpstr>
      <vt:lpstr>PowerPoint Presentation</vt:lpstr>
      <vt:lpstr>PowerPoint Presentation</vt:lpstr>
      <vt:lpstr>PowerPoint Presentation</vt:lpstr>
      <vt:lpstr>PowerPoint Presentation</vt:lpstr>
      <vt:lpstr>Puerto de inyección</vt:lpstr>
    </vt:vector>
  </TitlesOfParts>
  <Company>Cornell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Flow Control</dc:title>
  <dc:creator>Monroe Weber-Shirk</dc:creator>
  <cp:lastModifiedBy>Monroe Weber-Shirk</cp:lastModifiedBy>
  <cp:revision>1885</cp:revision>
  <cp:lastPrinted>2017-09-05T11:56:51Z</cp:lastPrinted>
  <dcterms:created xsi:type="dcterms:W3CDTF">2004-08-17T19:01:02Z</dcterms:created>
  <dcterms:modified xsi:type="dcterms:W3CDTF">2023-03-27T15:06:28Z</dcterms:modified>
</cp:coreProperties>
</file>